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5"/>
  </p:sldMasterIdLst>
  <p:notesMasterIdLst>
    <p:notesMasterId r:id="rId6"/>
  </p:notesMasterIdLst>
  <p:sldIdLst>
    <p:sldId id="256" r:id="rId7"/>
    <p:sldId id="257" r:id="rId8"/>
  </p:sldIdLst>
  <p:sldSz cy="5143500" cx="9144000"/>
  <p:notesSz cx="6858000" cy="9144000"/>
  <p:embeddedFontLst>
    <p:embeddedFont>
      <p:font typeface="Proxima Nova"/>
      <p:regular r:id="rId9"/>
      <p:bold r:id="rId10"/>
      <p:italic r:id="rId11"/>
      <p:boldItalic r:id="rId12"/>
    </p:embeddedFont>
    <p:embeddedFont>
      <p:font typeface="Proxima Nova Extrabold"/>
      <p:bold r:id="rId13"/>
    </p:embeddedFont>
    <p:embeddedFont>
      <p:font typeface="Proxima Nova Semibold"/>
      <p:regular r:id="rId14"/>
      <p:bold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0AB3335-0FA8-4C37-ADEC-1BA74EF36176}">
  <a:tblStyle styleId="{A0AB3335-0FA8-4C37-ADEC-1BA74EF36176}"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roximaNova-italic.fntdata"/><Relationship Id="rId10" Type="http://schemas.openxmlformats.org/officeDocument/2006/relationships/font" Target="fonts/ProximaNova-bold.fntdata"/><Relationship Id="rId13" Type="http://schemas.openxmlformats.org/officeDocument/2006/relationships/font" Target="fonts/ProximaNovaExtrabold-bold.fntdata"/><Relationship Id="rId12" Type="http://schemas.openxmlformats.org/officeDocument/2006/relationships/font" Target="fonts/ProximaNova-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ProximaNova-regular.fntdata"/><Relationship Id="rId15" Type="http://schemas.openxmlformats.org/officeDocument/2006/relationships/font" Target="fonts/ProximaNovaSemibold-bold.fntdata"/><Relationship Id="rId14" Type="http://schemas.openxmlformats.org/officeDocument/2006/relationships/font" Target="fonts/ProximaNovaSemibold-regular.fntdata"/><Relationship Id="rId16" Type="http://schemas.openxmlformats.org/officeDocument/2006/relationships/font" Target="fonts/ProximaNovaSemi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154075bc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154075bc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54075bcc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54075bcc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2"/>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 name="Google Shape;12;p2"/>
          <p:cNvPicPr preferRelativeResize="0"/>
          <p:nvPr/>
        </p:nvPicPr>
        <p:blipFill rotWithShape="1">
          <a:blip r:embed="rId2">
            <a:alphaModFix/>
          </a:blip>
          <a:srcRect b="35396" l="26087" r="26072" t="35395"/>
          <a:stretch/>
        </p:blipFill>
        <p:spPr>
          <a:xfrm>
            <a:off x="951650" y="1903350"/>
            <a:ext cx="3503025" cy="1336800"/>
          </a:xfrm>
          <a:prstGeom prst="rect">
            <a:avLst/>
          </a:prstGeom>
          <a:noFill/>
          <a:ln>
            <a:noFill/>
          </a:ln>
        </p:spPr>
      </p:pic>
      <p:sp>
        <p:nvSpPr>
          <p:cNvPr id="13" name="Google Shape;13;p2"/>
          <p:cNvSpPr txBox="1"/>
          <p:nvPr/>
        </p:nvSpPr>
        <p:spPr>
          <a:xfrm>
            <a:off x="5648775" y="2079138"/>
            <a:ext cx="29910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Tytuł</a:t>
            </a:r>
            <a:endParaRPr b="0" i="0" sz="2600" u="none" cap="none" strike="noStrike">
              <a:solidFill>
                <a:schemeClr val="lt1"/>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prezentacji</a:t>
            </a:r>
            <a:endParaRPr b="0" i="0" sz="2600" u="none" cap="none" strike="noStrike">
              <a:solidFill>
                <a:schemeClr val="lt1"/>
              </a:solidFill>
              <a:latin typeface="Proxima Nova Semibold"/>
              <a:ea typeface="Proxima Nova Semibold"/>
              <a:cs typeface="Proxima Nova Semibold"/>
              <a:sym typeface="Proxima Nova Semibold"/>
            </a:endParaRPr>
          </a:p>
        </p:txBody>
      </p:sp>
      <p:cxnSp>
        <p:nvCxnSpPr>
          <p:cNvPr id="14" name="Google Shape;14;p2"/>
          <p:cNvCxnSpPr/>
          <p:nvPr/>
        </p:nvCxnSpPr>
        <p:spPr>
          <a:xfrm>
            <a:off x="5093625" y="1903350"/>
            <a:ext cx="0" cy="13368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3"/>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 name="Google Shape;18;p3"/>
          <p:cNvPicPr preferRelativeResize="0"/>
          <p:nvPr/>
        </p:nvPicPr>
        <p:blipFill rotWithShape="1">
          <a:blip r:embed="rId2">
            <a:alphaModFix amt="60000"/>
          </a:blip>
          <a:srcRect b="19659" l="14382" r="5314" t="20964"/>
          <a:stretch/>
        </p:blipFill>
        <p:spPr>
          <a:xfrm>
            <a:off x="0" y="1691600"/>
            <a:ext cx="7590651" cy="3508549"/>
          </a:xfrm>
          <a:prstGeom prst="rect">
            <a:avLst/>
          </a:prstGeom>
          <a:noFill/>
          <a:ln>
            <a:noFill/>
          </a:ln>
        </p:spPr>
      </p:pic>
      <p:pic>
        <p:nvPicPr>
          <p:cNvPr id="19" name="Google Shape;19;p3"/>
          <p:cNvPicPr preferRelativeResize="0"/>
          <p:nvPr/>
        </p:nvPicPr>
        <p:blipFill rotWithShape="1">
          <a:blip r:embed="rId3">
            <a:alphaModFix/>
          </a:blip>
          <a:srcRect b="12776" l="25463" r="35774" t="36194"/>
          <a:stretch/>
        </p:blipFill>
        <p:spPr>
          <a:xfrm>
            <a:off x="2893122" y="9250"/>
            <a:ext cx="6250875" cy="5143500"/>
          </a:xfrm>
          <a:prstGeom prst="rect">
            <a:avLst/>
          </a:prstGeom>
          <a:noFill/>
          <a:ln>
            <a:noFill/>
          </a:ln>
        </p:spPr>
      </p:pic>
      <p:sp>
        <p:nvSpPr>
          <p:cNvPr id="20" name="Google Shape;20;p3"/>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pic>
        <p:nvPicPr>
          <p:cNvPr id="21" name="Google Shape;21;p3"/>
          <p:cNvPicPr preferRelativeResize="0"/>
          <p:nvPr/>
        </p:nvPicPr>
        <p:blipFill rotWithShape="1">
          <a:blip r:embed="rId4">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2">
  <p:cSld name="SECTION_HEADER_1">
    <p:spTree>
      <p:nvGrpSpPr>
        <p:cNvPr id="22" name="Shape 22"/>
        <p:cNvGrpSpPr/>
        <p:nvPr/>
      </p:nvGrpSpPr>
      <p:grpSpPr>
        <a:xfrm>
          <a:off x="0" y="0"/>
          <a:ext cx="0" cy="0"/>
          <a:chOff x="0" y="0"/>
          <a:chExt cx="0" cy="0"/>
        </a:xfrm>
      </p:grpSpPr>
      <p:sp>
        <p:nvSpPr>
          <p:cNvPr id="23" name="Google Shape;23;p4"/>
          <p:cNvSpPr/>
          <p:nvPr/>
        </p:nvSpPr>
        <p:spPr>
          <a:xfrm>
            <a:off x="-75" y="0"/>
            <a:ext cx="9144000" cy="5143500"/>
          </a:xfrm>
          <a:prstGeom prst="rect">
            <a:avLst/>
          </a:prstGeom>
          <a:solidFill>
            <a:srgbClr val="6566C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p4"/>
          <p:cNvPicPr preferRelativeResize="0"/>
          <p:nvPr/>
        </p:nvPicPr>
        <p:blipFill rotWithShape="1">
          <a:blip r:embed="rId2">
            <a:alphaModFix amt="60000"/>
          </a:blip>
          <a:srcRect b="19659" l="14382" r="5314" t="20964"/>
          <a:stretch/>
        </p:blipFill>
        <p:spPr>
          <a:xfrm>
            <a:off x="0" y="1691600"/>
            <a:ext cx="7590651" cy="3508549"/>
          </a:xfrm>
          <a:prstGeom prst="rect">
            <a:avLst/>
          </a:prstGeom>
          <a:noFill/>
          <a:ln>
            <a:noFill/>
          </a:ln>
        </p:spPr>
      </p:pic>
      <p:pic>
        <p:nvPicPr>
          <p:cNvPr id="25" name="Google Shape;25;p4"/>
          <p:cNvPicPr preferRelativeResize="0"/>
          <p:nvPr/>
        </p:nvPicPr>
        <p:blipFill rotWithShape="1">
          <a:blip r:embed="rId3">
            <a:alphaModFix/>
          </a:blip>
          <a:srcRect b="12776" l="25463" r="35774" t="36194"/>
          <a:stretch/>
        </p:blipFill>
        <p:spPr>
          <a:xfrm>
            <a:off x="2893122" y="9250"/>
            <a:ext cx="6250875" cy="5143500"/>
          </a:xfrm>
          <a:prstGeom prst="rect">
            <a:avLst/>
          </a:prstGeom>
          <a:noFill/>
          <a:ln>
            <a:noFill/>
          </a:ln>
        </p:spPr>
      </p:pic>
      <p:pic>
        <p:nvPicPr>
          <p:cNvPr id="26" name="Google Shape;26;p4"/>
          <p:cNvPicPr preferRelativeResize="0"/>
          <p:nvPr/>
        </p:nvPicPr>
        <p:blipFill rotWithShape="1">
          <a:blip r:embed="rId4">
            <a:alphaModFix/>
          </a:blip>
          <a:srcRect b="36297" l="41878" r="41461" t="36342"/>
          <a:stretch/>
        </p:blipFill>
        <p:spPr>
          <a:xfrm>
            <a:off x="8230050" y="4246950"/>
            <a:ext cx="567776" cy="582824"/>
          </a:xfrm>
          <a:prstGeom prst="rect">
            <a:avLst/>
          </a:prstGeom>
          <a:noFill/>
          <a:ln>
            <a:noFill/>
          </a:ln>
        </p:spPr>
      </p:pic>
      <p:sp>
        <p:nvSpPr>
          <p:cNvPr id="27" name="Google Shape;27;p4"/>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sp>
        <p:nvSpPr>
          <p:cNvPr id="29" name="Google Shape;29;p5"/>
          <p:cNvSpPr txBox="1"/>
          <p:nvPr/>
        </p:nvSpPr>
        <p:spPr>
          <a:xfrm>
            <a:off x="1620100" y="1650000"/>
            <a:ext cx="6038400" cy="1691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lacus at tincidunt accumsan, quam magna vestibulum libero, sit amet porttitor leo odio vel nisl. Donec scelerisque, ipsum et blandit dapibus, odio neque aliquet felis, a placerat libero enim a nisi. Vivamus dolor ipsum, condimentum a risus non, lobortis pulvinar leo.</a:t>
            </a:r>
            <a:endParaRPr b="0" i="0" sz="1200" u="none" cap="none" strike="noStrike">
              <a:solidFill>
                <a:srgbClr val="000000"/>
              </a:solidFill>
              <a:latin typeface="Proxima Nova"/>
              <a:ea typeface="Proxima Nova"/>
              <a:cs typeface="Proxima Nova"/>
              <a:sym typeface="Proxima Nova"/>
            </a:endParaRPr>
          </a:p>
        </p:txBody>
      </p:sp>
      <p:pic>
        <p:nvPicPr>
          <p:cNvPr id="30" name="Google Shape;30;p5"/>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31" name="Google Shape;31;p5"/>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32" name="Google Shape;32;p5"/>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33" name="Google Shape;33;p5"/>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p6"/>
          <p:cNvSpPr txBox="1"/>
          <p:nvPr/>
        </p:nvSpPr>
        <p:spPr>
          <a:xfrm>
            <a:off x="1620100" y="172620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pic>
        <p:nvPicPr>
          <p:cNvPr id="36" name="Google Shape;36;p6"/>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37" name="Google Shape;37;p6"/>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38" name="Google Shape;38;p6"/>
          <p:cNvSpPr txBox="1"/>
          <p:nvPr/>
        </p:nvSpPr>
        <p:spPr>
          <a:xfrm>
            <a:off x="4741300" y="172620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39" name="Google Shape;39;p6"/>
          <p:cNvSpPr txBox="1"/>
          <p:nvPr/>
        </p:nvSpPr>
        <p:spPr>
          <a:xfrm>
            <a:off x="623400" y="559600"/>
            <a:ext cx="2532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40" name="Google Shape;40;p6"/>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7"/>
          <p:cNvSpPr txBox="1"/>
          <p:nvPr/>
        </p:nvSpPr>
        <p:spPr>
          <a:xfrm>
            <a:off x="623400" y="559600"/>
            <a:ext cx="5544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pic>
        <p:nvPicPr>
          <p:cNvPr id="44" name="Google Shape;44;p7"/>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45" name="Google Shape;45;p7"/>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46" name="Google Shape;46;p7"/>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8"/>
          <p:cNvSpPr txBox="1"/>
          <p:nvPr/>
        </p:nvSpPr>
        <p:spPr>
          <a:xfrm>
            <a:off x="357025" y="3811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Podpis</a:t>
            </a:r>
            <a:endParaRPr b="0" i="0" sz="2300" u="none" cap="none" strike="noStrike">
              <a:solidFill>
                <a:srgbClr val="121047"/>
              </a:solidFill>
              <a:latin typeface="Proxima Nova Semibold"/>
              <a:ea typeface="Proxima Nova Semibold"/>
              <a:cs typeface="Proxima Nova Semibold"/>
              <a:sym typeface="Proxima Nova Semibold"/>
            </a:endParaRPr>
          </a:p>
        </p:txBody>
      </p:sp>
      <p:pic>
        <p:nvPicPr>
          <p:cNvPr id="49" name="Google Shape;49;p8"/>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50" name="Google Shape;50;p8"/>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51" name="Google Shape;51;p8"/>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 tytuł" type="blank">
  <p:cSld name="BLANK">
    <p:spTree>
      <p:nvGrpSpPr>
        <p:cNvPr id="52" name="Shape 52"/>
        <p:cNvGrpSpPr/>
        <p:nvPr/>
      </p:nvGrpSpPr>
      <p:grpSpPr>
        <a:xfrm>
          <a:off x="0" y="0"/>
          <a:ext cx="0" cy="0"/>
          <a:chOff x="0" y="0"/>
          <a:chExt cx="0" cy="0"/>
        </a:xfrm>
      </p:grpSpPr>
      <p:pic>
        <p:nvPicPr>
          <p:cNvPr id="53" name="Google Shape;53;p9"/>
          <p:cNvPicPr preferRelativeResize="0"/>
          <p:nvPr/>
        </p:nvPicPr>
        <p:blipFill rotWithShape="1">
          <a:blip r:embed="rId2">
            <a:alphaModFix/>
          </a:blip>
          <a:srcRect b="4624" l="22871" r="7942" t="0"/>
          <a:stretch/>
        </p:blipFill>
        <p:spPr>
          <a:xfrm>
            <a:off x="4418425" y="-26250"/>
            <a:ext cx="4810476" cy="5195999"/>
          </a:xfrm>
          <a:prstGeom prst="rect">
            <a:avLst/>
          </a:prstGeom>
          <a:noFill/>
          <a:ln>
            <a:noFill/>
          </a:ln>
        </p:spPr>
      </p:pic>
      <p:sp>
        <p:nvSpPr>
          <p:cNvPr id="54" name="Google Shape;54;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5" name="Google Shape;55;p9"/>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56" name="Google Shape;56;p9"/>
          <p:cNvSpPr txBox="1"/>
          <p:nvPr/>
        </p:nvSpPr>
        <p:spPr>
          <a:xfrm>
            <a:off x="889500" y="2058250"/>
            <a:ext cx="2889000" cy="16911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57" name="Google Shape;57;p9"/>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slajdu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58" name="Google Shape;58;p9"/>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9" name="Google Shape;59;p9"/>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po prawej">
  <p:cSld name="BLANK_1">
    <p:spTree>
      <p:nvGrpSpPr>
        <p:cNvPr id="60" name="Shape 60"/>
        <p:cNvGrpSpPr/>
        <p:nvPr/>
      </p:nvGrpSpPr>
      <p:grpSpPr>
        <a:xfrm>
          <a:off x="0" y="0"/>
          <a:ext cx="0" cy="0"/>
          <a:chOff x="0" y="0"/>
          <a:chExt cx="0" cy="0"/>
        </a:xfrm>
      </p:grpSpPr>
      <p:pic>
        <p:nvPicPr>
          <p:cNvPr id="61" name="Google Shape;61;p10"/>
          <p:cNvPicPr preferRelativeResize="0"/>
          <p:nvPr/>
        </p:nvPicPr>
        <p:blipFill rotWithShape="1">
          <a:blip r:embed="rId2">
            <a:alphaModFix/>
          </a:blip>
          <a:srcRect b="4624" l="22871" r="7942" t="0"/>
          <a:stretch/>
        </p:blipFill>
        <p:spPr>
          <a:xfrm>
            <a:off x="4418425" y="-26250"/>
            <a:ext cx="4810476" cy="5195999"/>
          </a:xfrm>
          <a:prstGeom prst="rect">
            <a:avLst/>
          </a:prstGeom>
          <a:noFill/>
          <a:ln>
            <a:noFill/>
          </a:ln>
        </p:spPr>
      </p:pic>
      <p:sp>
        <p:nvSpPr>
          <p:cNvPr id="62" name="Google Shape;6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10"/>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64" name="Google Shape;64;p10"/>
          <p:cNvSpPr txBox="1"/>
          <p:nvPr/>
        </p:nvSpPr>
        <p:spPr>
          <a:xfrm>
            <a:off x="889500" y="739600"/>
            <a:ext cx="2889000" cy="34524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a:t>
            </a:r>
            <a:r>
              <a:rPr b="0" i="0" lang="en-US" sz="1200" u="none" cap="none" strike="noStrike">
                <a:solidFill>
                  <a:schemeClr val="dk1"/>
                </a:solidFill>
                <a:highlight>
                  <a:schemeClr val="lt1"/>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65" name="Google Shape;65;p10"/>
          <p:cNvSpPr txBox="1"/>
          <p:nvPr>
            <p:ph idx="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6" name="Google Shape;66;p10"/>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ść ze zdjęciem po lewej">
  <p:cSld name="BLANK_1_1">
    <p:spTree>
      <p:nvGrpSpPr>
        <p:cNvPr id="67" name="Shape 67"/>
        <p:cNvGrpSpPr/>
        <p:nvPr/>
      </p:nvGrpSpPr>
      <p:grpSpPr>
        <a:xfrm>
          <a:off x="0" y="0"/>
          <a:ext cx="0" cy="0"/>
          <a:chOff x="0" y="0"/>
          <a:chExt cx="0" cy="0"/>
        </a:xfrm>
      </p:grpSpPr>
      <p:sp>
        <p:nvSpPr>
          <p:cNvPr id="68" name="Google Shape;6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9" name="Google Shape;69;p11"/>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70" name="Google Shape;70;p11"/>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pic>
        <p:nvPicPr>
          <p:cNvPr id="71" name="Google Shape;71;p11"/>
          <p:cNvPicPr preferRelativeResize="0"/>
          <p:nvPr/>
        </p:nvPicPr>
        <p:blipFill rotWithShape="1">
          <a:blip r:embed="rId3">
            <a:alphaModFix/>
          </a:blip>
          <a:srcRect b="4624" l="22871" r="7942" t="0"/>
          <a:stretch/>
        </p:blipFill>
        <p:spPr>
          <a:xfrm>
            <a:off x="-28787" y="0"/>
            <a:ext cx="4725576" cy="5143499"/>
          </a:xfrm>
          <a:prstGeom prst="rect">
            <a:avLst/>
          </a:prstGeom>
          <a:noFill/>
          <a:ln>
            <a:noFill/>
          </a:ln>
        </p:spPr>
      </p:pic>
      <p:sp>
        <p:nvSpPr>
          <p:cNvPr id="72" name="Google Shape;72;p11"/>
          <p:cNvSpPr txBox="1"/>
          <p:nvPr>
            <p:ph idx="2" type="sldNum"/>
          </p:nvPr>
        </p:nvSpPr>
        <p:spPr>
          <a:xfrm>
            <a:off x="8472458" y="115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11"/>
          <p:cNvSpPr txBox="1"/>
          <p:nvPr/>
        </p:nvSpPr>
        <p:spPr>
          <a:xfrm>
            <a:off x="5463450" y="739600"/>
            <a:ext cx="2889000" cy="34524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highlight>
                  <a:srgbClr val="FFFFFF"/>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 </a:t>
            </a:r>
            <a:r>
              <a:rPr b="0" i="0" lang="en-US" sz="1200" u="none" cap="none" strike="noStrike">
                <a:solidFill>
                  <a:schemeClr val="dk1"/>
                </a:solidFill>
                <a:highlight>
                  <a:schemeClr val="lt1"/>
                </a:highlight>
                <a:latin typeface="Proxima Nova"/>
                <a:ea typeface="Proxima Nova"/>
                <a:cs typeface="Proxima Nova"/>
                <a:sym typeface="Proxima Nova"/>
              </a:rPr>
              <a:t>Lorem ipsum dolor sit amet, consectetur adipiscing elit. Pellentesque viverra justo elementum, maximus risus at, luctus elit. Fusce sit amet nulla at metus aliquam imperdiet. Donec molestie mi vel elit dictum fermentum. Pellentesque facilisis lacus in dui pulvinar, ac dapibus nisi consectetur. Integer ultrices.</a:t>
            </a:r>
            <a:endParaRPr b="0" i="0" sz="1200" u="none" cap="none" strike="noStrike">
              <a:solidFill>
                <a:srgbClr val="000000"/>
              </a:solidFill>
              <a:latin typeface="Proxima Nova"/>
              <a:ea typeface="Proxima Nova"/>
              <a:cs typeface="Proxima Nova"/>
              <a:sym typeface="Proxima Nova"/>
            </a:endParaRPr>
          </a:p>
        </p:txBody>
      </p:sp>
      <p:sp>
        <p:nvSpPr>
          <p:cNvPr id="74" name="Google Shape;74;p11"/>
          <p:cNvSpPr txBox="1"/>
          <p:nvPr>
            <p:ph idx="3"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ela">
  <p:cSld name="CUSTOM">
    <p:spTree>
      <p:nvGrpSpPr>
        <p:cNvPr id="75" name="Shape 75"/>
        <p:cNvGrpSpPr/>
        <p:nvPr/>
      </p:nvGrpSpPr>
      <p:grpSpPr>
        <a:xfrm>
          <a:off x="0" y="0"/>
          <a:ext cx="0" cy="0"/>
          <a:chOff x="0" y="0"/>
          <a:chExt cx="0" cy="0"/>
        </a:xfrm>
      </p:grpSpPr>
      <p:graphicFrame>
        <p:nvGraphicFramePr>
          <p:cNvPr id="76" name="Google Shape;76;p12"/>
          <p:cNvGraphicFramePr/>
          <p:nvPr/>
        </p:nvGraphicFramePr>
        <p:xfrm>
          <a:off x="952488" y="1607850"/>
          <a:ext cx="3000000" cy="3000000"/>
        </p:xfrm>
        <a:graphic>
          <a:graphicData uri="http://schemas.openxmlformats.org/drawingml/2006/table">
            <a:tbl>
              <a:tblPr>
                <a:noFill/>
                <a:tableStyleId>{A0AB3335-0FA8-4C37-ADEC-1BA74EF36176}</a:tableStyleId>
              </a:tblPr>
              <a:tblGrid>
                <a:gridCol w="1447800"/>
                <a:gridCol w="1447800"/>
                <a:gridCol w="1447800"/>
                <a:gridCol w="1447800"/>
                <a:gridCol w="1447800"/>
              </a:tblGrid>
              <a:tr h="4617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Proxima Nova"/>
                        <a:ea typeface="Proxima Nova"/>
                        <a:cs typeface="Proxima Nova"/>
                        <a:sym typeface="Proxima Nov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121047"/>
                      </a:solidFill>
                      <a:prstDash val="solid"/>
                      <a:round/>
                      <a:headEnd len="sm" w="sm" type="none"/>
                      <a:tailEnd len="sm" w="sm" type="none"/>
                    </a:lnR>
                    <a:lnT cap="flat" cmpd="sng" w="9525">
                      <a:solidFill>
                        <a:srgbClr val="9E9E9E">
                          <a:alpha val="0"/>
                        </a:srgbClr>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9525">
                      <a:solidFill>
                        <a:srgbClr val="121047"/>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400" u="none" cap="none" strike="noStrike">
                          <a:solidFill>
                            <a:schemeClr val="lt1"/>
                          </a:solidFill>
                          <a:latin typeface="Proxima Nova"/>
                          <a:ea typeface="Proxima Nova"/>
                          <a:cs typeface="Proxima Nova"/>
                          <a:sym typeface="Proxima Nova"/>
                        </a:rPr>
                        <a:t>Tytuł</a:t>
                      </a:r>
                      <a:endParaRPr b="1" sz="1400" u="none" cap="none" strike="noStrike">
                        <a:solidFill>
                          <a:schemeClr val="lt1"/>
                        </a:solidFill>
                        <a:latin typeface="Proxima Nova"/>
                        <a:ea typeface="Proxima Nova"/>
                        <a:cs typeface="Proxima Nova"/>
                        <a:sym typeface="Proxima Nova"/>
                      </a:endParaRPr>
                    </a:p>
                  </a:txBody>
                  <a:tcPr marT="91425" marB="91425" marR="91425" marL="91425" anchor="ctr">
                    <a:lnL cap="flat" cmpd="sng" w="9525">
                      <a:solidFill>
                        <a:srgbClr val="121047"/>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121047"/>
                      </a:solidFill>
                      <a:prstDash val="solid"/>
                      <a:round/>
                      <a:headEnd len="sm" w="sm" type="none"/>
                      <a:tailEnd len="sm" w="sm" type="none"/>
                    </a:lnB>
                    <a:solidFill>
                      <a:srgbClr val="888BFD"/>
                    </a:solidFill>
                  </a:tcPr>
                </a:tc>
              </a:tr>
              <a:tr h="461725">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B cap="flat" cmpd="sng" w="9525">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56</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17</a:t>
                      </a:r>
                      <a:endParaRPr sz="1400" u="none" cap="none" strike="noStrike">
                        <a:latin typeface="Proxima Nova"/>
                        <a:ea typeface="Proxima Nova"/>
                        <a:cs typeface="Proxima Nova"/>
                        <a:sym typeface="Proxima Nova"/>
                      </a:endParaRPr>
                    </a:p>
                  </a:txBody>
                  <a:tcPr marT="91425" marB="91425" marR="91425" marL="91425" anchor="ctr">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36</a:t>
                      </a:r>
                      <a:endParaRPr sz="1400" u="none" cap="none" strike="noStrike">
                        <a:latin typeface="Proxima Nova"/>
                        <a:ea typeface="Proxima Nova"/>
                        <a:cs typeface="Proxima Nova"/>
                        <a:sym typeface="Proxima Nova"/>
                      </a:endParaRPr>
                    </a:p>
                  </a:txBody>
                  <a:tcPr marT="91425" marB="91425" marR="91425" marL="91425" anchor="ctr">
                    <a:lnT cap="flat" cmpd="sng" w="19050">
                      <a:solidFill>
                        <a:srgbClr val="121047"/>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13</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lnT cap="flat" cmpd="sng" w="19050">
                      <a:solidFill>
                        <a:srgbClr val="121047"/>
                      </a:solidFill>
                      <a:prstDash val="solid"/>
                      <a:round/>
                      <a:headEnd len="sm" w="sm" type="none"/>
                      <a:tailEnd len="sm" w="sm" type="none"/>
                    </a:lnT>
                  </a:tcPr>
                </a:tc>
              </a:tr>
              <a:tr h="46172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T cap="flat" cmpd="sng" w="9525">
                      <a:solidFill>
                        <a:srgbClr val="121047"/>
                      </a:solidFill>
                      <a:prstDash val="solid"/>
                      <a:round/>
                      <a:headEnd len="sm" w="sm" type="none"/>
                      <a:tailEnd len="sm" w="sm" type="none"/>
                    </a:lnT>
                    <a:lnB cap="flat" cmpd="sng" w="9525">
                      <a:solidFill>
                        <a:srgbClr val="121047"/>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25</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32</a:t>
                      </a:r>
                      <a:endParaRPr sz="1400" u="none" cap="none" strike="noStrike">
                        <a:latin typeface="Proxima Nova"/>
                        <a:ea typeface="Proxima Nova"/>
                        <a:cs typeface="Proxima Nova"/>
                        <a:sym typeface="Proxima Nova"/>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28</a:t>
                      </a:r>
                      <a:endParaRPr sz="1400" u="none" cap="none" strike="noStrike">
                        <a:latin typeface="Proxima Nova"/>
                        <a:ea typeface="Proxima Nova"/>
                        <a:cs typeface="Proxima Nova"/>
                        <a:sym typeface="Proxima Nova"/>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24</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tcPr>
                </a:tc>
              </a:tr>
              <a:tr h="46172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solidFill>
                            <a:schemeClr val="lt1"/>
                          </a:solidFill>
                          <a:latin typeface="Proxima Nova Semibold"/>
                          <a:ea typeface="Proxima Nova Semibold"/>
                          <a:cs typeface="Proxima Nova Semibold"/>
                          <a:sym typeface="Proxima Nova Semibold"/>
                        </a:rPr>
                        <a:t>Kategoria</a:t>
                      </a:r>
                      <a:endParaRPr sz="1400" u="none" cap="none" strike="noStrike">
                        <a:solidFill>
                          <a:schemeClr val="lt1"/>
                        </a:solidFill>
                        <a:latin typeface="Proxima Nova Semibold"/>
                        <a:ea typeface="Proxima Nova Semibold"/>
                        <a:cs typeface="Proxima Nova Semibold"/>
                        <a:sym typeface="Proxima Nova Semi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121047"/>
                      </a:solidFill>
                      <a:prstDash val="solid"/>
                      <a:round/>
                      <a:headEnd len="sm" w="sm" type="none"/>
                      <a:tailEnd len="sm" w="sm" type="none"/>
                    </a:lnR>
                    <a:lnT cap="flat" cmpd="sng" w="9525">
                      <a:solidFill>
                        <a:srgbClr val="121047"/>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888B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18</a:t>
                      </a:r>
                      <a:endParaRPr sz="1400" u="none" cap="none" strike="noStrike">
                        <a:latin typeface="Proxima Nova"/>
                        <a:ea typeface="Proxima Nova"/>
                        <a:cs typeface="Proxima Nova"/>
                        <a:sym typeface="Proxima Nova"/>
                      </a:endParaRPr>
                    </a:p>
                  </a:txBody>
                  <a:tcPr marT="91425" marB="91425" marR="91425" marL="91425" anchor="ctr">
                    <a:lnL cap="flat" cmpd="sng" w="19050">
                      <a:solidFill>
                        <a:srgbClr val="121047"/>
                      </a:solidFill>
                      <a:prstDash val="solid"/>
                      <a:round/>
                      <a:headEnd len="sm" w="sm" type="none"/>
                      <a:tailEnd len="sm" w="sm" type="none"/>
                    </a:lnL>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44</a:t>
                      </a:r>
                      <a:endParaRPr sz="1400" u="none" cap="none" strike="noStrike">
                        <a:latin typeface="Proxima Nova"/>
                        <a:ea typeface="Proxima Nova"/>
                        <a:cs typeface="Proxima Nova"/>
                        <a:sym typeface="Proxima Nova"/>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75</a:t>
                      </a:r>
                      <a:endParaRPr sz="1400" u="none" cap="none" strike="noStrike">
                        <a:latin typeface="Proxima Nova"/>
                        <a:ea typeface="Proxima Nova"/>
                        <a:cs typeface="Proxima Nova"/>
                        <a:sym typeface="Proxima Nova"/>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Proxima Nova"/>
                          <a:ea typeface="Proxima Nova"/>
                          <a:cs typeface="Proxima Nova"/>
                          <a:sym typeface="Proxima Nova"/>
                        </a:rPr>
                        <a:t>8</a:t>
                      </a:r>
                      <a:endParaRPr sz="1400" u="none" cap="none" strike="noStrike">
                        <a:latin typeface="Proxima Nova"/>
                        <a:ea typeface="Proxima Nova"/>
                        <a:cs typeface="Proxima Nova"/>
                        <a:sym typeface="Proxima Nova"/>
                      </a:endParaRPr>
                    </a:p>
                  </a:txBody>
                  <a:tcPr marT="91425" marB="91425" marR="91425" marL="91425" anchor="ctr">
                    <a:lnR cap="flat" cmpd="sng" w="9525">
                      <a:solidFill>
                        <a:srgbClr val="9E9E9E">
                          <a:alpha val="0"/>
                        </a:srgbClr>
                      </a:solidFill>
                      <a:prstDash val="solid"/>
                      <a:round/>
                      <a:headEnd len="sm" w="sm" type="none"/>
                      <a:tailEnd len="sm" w="sm" type="none"/>
                    </a:lnR>
                    <a:lnB cap="flat" cmpd="sng" w="9525">
                      <a:solidFill>
                        <a:srgbClr val="9E9E9E">
                          <a:alpha val="0"/>
                        </a:srgbClr>
                      </a:solidFill>
                      <a:prstDash val="solid"/>
                      <a:round/>
                      <a:headEnd len="sm" w="sm" type="none"/>
                      <a:tailEnd len="sm" w="sm" type="none"/>
                    </a:lnB>
                  </a:tcPr>
                </a:tc>
              </a:tr>
            </a:tbl>
          </a:graphicData>
        </a:graphic>
      </p:graphicFrame>
      <p:pic>
        <p:nvPicPr>
          <p:cNvPr id="77" name="Google Shape;77;p12"/>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78" name="Google Shape;78;p12"/>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79" name="Google Shape;79;p12"/>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tabeli</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80" name="Google Shape;80;p12"/>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ykres">
  <p:cSld name="CUSTOM_1">
    <p:spTree>
      <p:nvGrpSpPr>
        <p:cNvPr id="81" name="Shape 81"/>
        <p:cNvGrpSpPr/>
        <p:nvPr/>
      </p:nvGrpSpPr>
      <p:grpSpPr>
        <a:xfrm>
          <a:off x="0" y="0"/>
          <a:ext cx="0" cy="0"/>
          <a:chOff x="0" y="0"/>
          <a:chExt cx="0" cy="0"/>
        </a:xfrm>
      </p:grpSpPr>
      <p:pic>
        <p:nvPicPr>
          <p:cNvPr id="82" name="Google Shape;82;p13"/>
          <p:cNvPicPr preferRelativeResize="0"/>
          <p:nvPr/>
        </p:nvPicPr>
        <p:blipFill rotWithShape="1">
          <a:blip r:embed="rId2">
            <a:alphaModFix/>
          </a:blip>
          <a:srcRect b="36431" l="41496" r="41905" t="36784"/>
          <a:stretch/>
        </p:blipFill>
        <p:spPr>
          <a:xfrm>
            <a:off x="8230049" y="4251999"/>
            <a:ext cx="567776" cy="572699"/>
          </a:xfrm>
          <a:prstGeom prst="rect">
            <a:avLst/>
          </a:prstGeom>
          <a:noFill/>
          <a:ln>
            <a:noFill/>
          </a:ln>
        </p:spPr>
      </p:pic>
      <p:sp>
        <p:nvSpPr>
          <p:cNvPr id="83" name="Google Shape;83;p13"/>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121047"/>
                </a:solidFill>
                <a:highlight>
                  <a:srgbClr val="FFFFFF"/>
                </a:highlight>
                <a:latin typeface="Proxima Nova"/>
                <a:ea typeface="Proxima Nova"/>
                <a:cs typeface="Proxima Nova"/>
                <a:sym typeface="Proxima Nova"/>
              </a:rPr>
              <a:t>tytuł sekcji prezentacji </a:t>
            </a:r>
            <a:r>
              <a:rPr b="0" i="0" lang="en-US" sz="1000" u="none" cap="none" strike="noStrike">
                <a:solidFill>
                  <a:srgbClr val="121047"/>
                </a:solidFill>
                <a:highlight>
                  <a:srgbClr val="FFFFFF"/>
                </a:highlight>
                <a:latin typeface="Proxima Nova Semibold"/>
                <a:ea typeface="Proxima Nova Semibold"/>
                <a:cs typeface="Proxima Nova Semibold"/>
                <a:sym typeface="Proxima Nova Semibold"/>
              </a:rPr>
              <a:t>| tytuł slajdu</a:t>
            </a:r>
            <a:endParaRPr b="0" i="0" sz="1000" u="none" cap="none" strike="noStrike">
              <a:solidFill>
                <a:srgbClr val="121047"/>
              </a:solidFill>
              <a:latin typeface="Proxima Nova Semibold"/>
              <a:ea typeface="Proxima Nova Semibold"/>
              <a:cs typeface="Proxima Nova Semibold"/>
              <a:sym typeface="Proxima Nova Semibold"/>
            </a:endParaRPr>
          </a:p>
        </p:txBody>
      </p:sp>
      <p:sp>
        <p:nvSpPr>
          <p:cNvPr id="84" name="Google Shape;84;p13"/>
          <p:cNvSpPr txBox="1"/>
          <p:nvPr/>
        </p:nvSpPr>
        <p:spPr>
          <a:xfrm>
            <a:off x="623400" y="559600"/>
            <a:ext cx="3528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121047"/>
                </a:solidFill>
                <a:latin typeface="Proxima Nova Extrabold"/>
                <a:ea typeface="Proxima Nova Extrabold"/>
                <a:cs typeface="Proxima Nova Extrabold"/>
                <a:sym typeface="Proxima Nova Extrabold"/>
              </a:rPr>
              <a:t>\</a:t>
            </a:r>
            <a:r>
              <a:rPr b="0" i="0" lang="en-US" sz="2300" u="none" cap="none" strike="noStrike">
                <a:solidFill>
                  <a:srgbClr val="121047"/>
                </a:solidFill>
                <a:latin typeface="Proxima Nova Semibold"/>
                <a:ea typeface="Proxima Nova Semibold"/>
                <a:cs typeface="Proxima Nova Semibold"/>
                <a:sym typeface="Proxima Nova Semibold"/>
              </a:rPr>
              <a:t> Tytuł wykresu</a:t>
            </a:r>
            <a:endParaRPr b="0" i="0" sz="2300" u="none" cap="none" strike="noStrike">
              <a:solidFill>
                <a:srgbClr val="121047"/>
              </a:solidFill>
              <a:latin typeface="Proxima Nova Semibold"/>
              <a:ea typeface="Proxima Nova Semibold"/>
              <a:cs typeface="Proxima Nova Semibold"/>
              <a:sym typeface="Proxima Nova Semibold"/>
            </a:endParaRPr>
          </a:p>
        </p:txBody>
      </p:sp>
      <p:sp>
        <p:nvSpPr>
          <p:cNvPr id="85" name="Google Shape;85;p13"/>
          <p:cNvSpPr txBox="1"/>
          <p:nvPr>
            <p:ph idx="12" type="sldNum"/>
          </p:nvPr>
        </p:nvSpPr>
        <p:spPr>
          <a:xfrm>
            <a:off x="8249133" y="2835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BF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6" name="Google Shape;86;p13" title="Points scored"/>
          <p:cNvPicPr preferRelativeResize="0"/>
          <p:nvPr/>
        </p:nvPicPr>
        <p:blipFill rotWithShape="1">
          <a:blip r:embed="rId3">
            <a:alphaModFix/>
          </a:blip>
          <a:srcRect b="0" l="0" r="0" t="0"/>
          <a:stretch/>
        </p:blipFill>
        <p:spPr>
          <a:xfrm>
            <a:off x="2099063" y="1042650"/>
            <a:ext cx="4945875" cy="299225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ze zdjęciem">
  <p:cSld name="CUSTOM_2">
    <p:spTree>
      <p:nvGrpSpPr>
        <p:cNvPr id="87" name="Shape 87"/>
        <p:cNvGrpSpPr/>
        <p:nvPr/>
      </p:nvGrpSpPr>
      <p:grpSpPr>
        <a:xfrm>
          <a:off x="0" y="0"/>
          <a:ext cx="0" cy="0"/>
          <a:chOff x="0" y="0"/>
          <a:chExt cx="0" cy="0"/>
        </a:xfrm>
      </p:grpSpPr>
      <p:sp>
        <p:nvSpPr>
          <p:cNvPr id="88" name="Google Shape;8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9" name="Google Shape;89;p14"/>
          <p:cNvPicPr preferRelativeResize="0"/>
          <p:nvPr/>
        </p:nvPicPr>
        <p:blipFill rotWithShape="1">
          <a:blip r:embed="rId2">
            <a:alphaModFix/>
          </a:blip>
          <a:srcRect b="0" l="6769" r="9034" t="0"/>
          <a:stretch/>
        </p:blipFill>
        <p:spPr>
          <a:xfrm>
            <a:off x="-44400" y="-94025"/>
            <a:ext cx="9232799" cy="5429450"/>
          </a:xfrm>
          <a:prstGeom prst="rect">
            <a:avLst/>
          </a:prstGeom>
          <a:noFill/>
          <a:ln>
            <a:noFill/>
          </a:ln>
        </p:spPr>
      </p:pic>
      <p:pic>
        <p:nvPicPr>
          <p:cNvPr id="90" name="Google Shape;90;p14"/>
          <p:cNvPicPr preferRelativeResize="0"/>
          <p:nvPr/>
        </p:nvPicPr>
        <p:blipFill rotWithShape="1">
          <a:blip r:embed="rId3">
            <a:alphaModFix/>
          </a:blip>
          <a:srcRect b="36297" l="41878" r="41461" t="36342"/>
          <a:stretch/>
        </p:blipFill>
        <p:spPr>
          <a:xfrm>
            <a:off x="8230050" y="4246950"/>
            <a:ext cx="567776" cy="582824"/>
          </a:xfrm>
          <a:prstGeom prst="rect">
            <a:avLst/>
          </a:prstGeom>
          <a:noFill/>
          <a:ln>
            <a:noFill/>
          </a:ln>
        </p:spPr>
      </p:pic>
      <p:sp>
        <p:nvSpPr>
          <p:cNvPr id="91" name="Google Shape;91;p14"/>
          <p:cNvSpPr txBox="1"/>
          <p:nvPr/>
        </p:nvSpPr>
        <p:spPr>
          <a:xfrm>
            <a:off x="357025" y="4495300"/>
            <a:ext cx="60384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Proxima Nova"/>
                <a:ea typeface="Proxima Nova"/>
                <a:cs typeface="Proxima Nova"/>
                <a:sym typeface="Proxima Nova"/>
              </a:rPr>
              <a:t>tytuł sekcji prezentacji </a:t>
            </a:r>
            <a:r>
              <a:rPr b="0" i="0" lang="en-US" sz="1000" u="none" cap="none" strike="noStrike">
                <a:solidFill>
                  <a:schemeClr val="lt1"/>
                </a:solidFill>
                <a:latin typeface="Proxima Nova Semibold"/>
                <a:ea typeface="Proxima Nova Semibold"/>
                <a:cs typeface="Proxima Nova Semibold"/>
                <a:sym typeface="Proxima Nova Semibold"/>
              </a:rPr>
              <a:t>| tytuł slajdu</a:t>
            </a:r>
            <a:endParaRPr b="0" i="0" sz="1000" u="none" cap="none" strike="noStrike">
              <a:solidFill>
                <a:schemeClr val="lt1"/>
              </a:solidFill>
              <a:latin typeface="Proxima Nova Semibold"/>
              <a:ea typeface="Proxima Nova Semibold"/>
              <a:cs typeface="Proxima Nova Semibold"/>
              <a:sym typeface="Proxima Nova Semibold"/>
            </a:endParaRPr>
          </a:p>
        </p:txBody>
      </p:sp>
      <p:sp>
        <p:nvSpPr>
          <p:cNvPr id="92" name="Google Shape;92;p14"/>
          <p:cNvSpPr txBox="1"/>
          <p:nvPr/>
        </p:nvSpPr>
        <p:spPr>
          <a:xfrm>
            <a:off x="623400" y="559600"/>
            <a:ext cx="85206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chemeClr val="lt1"/>
                </a:solidFill>
                <a:latin typeface="Proxima Nova Extrabold"/>
                <a:ea typeface="Proxima Nova Extrabold"/>
                <a:cs typeface="Proxima Nova Extrabold"/>
                <a:sym typeface="Proxima Nova Extrabold"/>
              </a:rPr>
              <a:t>\</a:t>
            </a:r>
            <a:r>
              <a:rPr b="0" i="0" lang="en-US" sz="2300" u="none" cap="none" strike="noStrike">
                <a:solidFill>
                  <a:schemeClr val="lt1"/>
                </a:solidFill>
                <a:latin typeface="Proxima Nova Semibold"/>
                <a:ea typeface="Proxima Nova Semibold"/>
                <a:cs typeface="Proxima Nova Semibold"/>
                <a:sym typeface="Proxima Nova Semibold"/>
              </a:rPr>
              <a:t> Tytuł sekcji prezentacji</a:t>
            </a:r>
            <a:endParaRPr b="0" i="0" sz="2300" u="none" cap="none" strike="noStrike">
              <a:solidFill>
                <a:schemeClr val="lt1"/>
              </a:solidFill>
              <a:latin typeface="Proxima Nova Semibold"/>
              <a:ea typeface="Proxima Nova Semibold"/>
              <a:cs typeface="Proxima Nova Semibold"/>
              <a:sym typeface="Proxima Nova Semibo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końcowy">
  <p:cSld name="CUSTOM_3">
    <p:spTree>
      <p:nvGrpSpPr>
        <p:cNvPr id="93" name="Shape 93"/>
        <p:cNvGrpSpPr/>
        <p:nvPr/>
      </p:nvGrpSpPr>
      <p:grpSpPr>
        <a:xfrm>
          <a:off x="0" y="0"/>
          <a:ext cx="0" cy="0"/>
          <a:chOff x="0" y="0"/>
          <a:chExt cx="0" cy="0"/>
        </a:xfrm>
      </p:grpSpPr>
      <p:sp>
        <p:nvSpPr>
          <p:cNvPr id="94" name="Google Shape;9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5"/>
          <p:cNvSpPr/>
          <p:nvPr/>
        </p:nvSpPr>
        <p:spPr>
          <a:xfrm>
            <a:off x="-75" y="0"/>
            <a:ext cx="9144000" cy="5143500"/>
          </a:xfrm>
          <a:prstGeom prst="rect">
            <a:avLst/>
          </a:prstGeom>
          <a:solidFill>
            <a:srgbClr val="1210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2">
            <a:alphaModFix/>
          </a:blip>
          <a:srcRect b="35396" l="26087" r="26072" t="35395"/>
          <a:stretch/>
        </p:blipFill>
        <p:spPr>
          <a:xfrm>
            <a:off x="951650" y="1903350"/>
            <a:ext cx="3503025" cy="1336800"/>
          </a:xfrm>
          <a:prstGeom prst="rect">
            <a:avLst/>
          </a:prstGeom>
          <a:noFill/>
          <a:ln>
            <a:noFill/>
          </a:ln>
        </p:spPr>
      </p:pic>
      <p:sp>
        <p:nvSpPr>
          <p:cNvPr id="97" name="Google Shape;97;p15"/>
          <p:cNvSpPr txBox="1"/>
          <p:nvPr/>
        </p:nvSpPr>
        <p:spPr>
          <a:xfrm>
            <a:off x="5648775" y="2079138"/>
            <a:ext cx="29910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PRAKTYCZNIE</a:t>
            </a:r>
            <a:endParaRPr b="0" i="0" sz="2600" u="none" cap="none" strike="noStrike">
              <a:solidFill>
                <a:schemeClr val="lt1"/>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Proxima Nova Semibold"/>
                <a:ea typeface="Proxima Nova Semibold"/>
                <a:cs typeface="Proxima Nova Semibold"/>
                <a:sym typeface="Proxima Nova Semibold"/>
              </a:rPr>
              <a:t>W PRZYSZŁOŚĆ</a:t>
            </a:r>
            <a:endParaRPr b="0" i="0" sz="2600" u="none" cap="none" strike="noStrike">
              <a:solidFill>
                <a:schemeClr val="lt1"/>
              </a:solidFill>
              <a:latin typeface="Proxima Nova Semibold"/>
              <a:ea typeface="Proxima Nova Semibold"/>
              <a:cs typeface="Proxima Nova Semibold"/>
              <a:sym typeface="Proxima Nova Semibold"/>
            </a:endParaRPr>
          </a:p>
        </p:txBody>
      </p:sp>
      <p:cxnSp>
        <p:nvCxnSpPr>
          <p:cNvPr id="98" name="Google Shape;98;p15"/>
          <p:cNvCxnSpPr/>
          <p:nvPr/>
        </p:nvCxnSpPr>
        <p:spPr>
          <a:xfrm>
            <a:off x="5093625" y="1903350"/>
            <a:ext cx="0" cy="13368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rgbClr val="121047"/>
              </a:buClr>
              <a:buSzPts val="2600"/>
              <a:buFont typeface="Proxima Nova Semibold"/>
              <a:buNone/>
              <a:defRPr b="0" i="0" sz="2600" u="none" cap="none" strike="noStrike">
                <a:solidFill>
                  <a:srgbClr val="121047"/>
                </a:solidFill>
                <a:latin typeface="Proxima Nova Semibold"/>
                <a:ea typeface="Proxima Nova Semibold"/>
                <a:cs typeface="Proxima Nova Semibold"/>
                <a:sym typeface="Proxima Nova Semibold"/>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74650" lvl="0" marL="457200" marR="0" rtl="0" algn="l">
              <a:lnSpc>
                <a:spcPct val="115000"/>
              </a:lnSpc>
              <a:spcBef>
                <a:spcPts val="0"/>
              </a:spcBef>
              <a:spcAft>
                <a:spcPts val="0"/>
              </a:spcAft>
              <a:buClr>
                <a:srgbClr val="121047"/>
              </a:buClr>
              <a:buSzPts val="2300"/>
              <a:buFont typeface="Proxima Nova Semibold"/>
              <a:buChar char="●"/>
              <a:defRPr b="0" i="0" sz="2300" u="none" cap="none" strike="noStrike">
                <a:solidFill>
                  <a:srgbClr val="121047"/>
                </a:solidFill>
                <a:latin typeface="Proxima Nova Semibold"/>
                <a:ea typeface="Proxima Nova Semibold"/>
                <a:cs typeface="Proxima Nova Semibold"/>
                <a:sym typeface="Proxima Nova Semibold"/>
              </a:defRPr>
            </a:lvl1pPr>
            <a:lvl2pPr indent="-330200" lvl="1" marL="914400" marR="0" rtl="0" algn="l">
              <a:lnSpc>
                <a:spcPct val="115000"/>
              </a:lnSpc>
              <a:spcBef>
                <a:spcPts val="0"/>
              </a:spcBef>
              <a:spcAft>
                <a:spcPts val="0"/>
              </a:spcAft>
              <a:buClr>
                <a:srgbClr val="121047"/>
              </a:buClr>
              <a:buSzPts val="1600"/>
              <a:buFont typeface="Proxima Nova Semibold"/>
              <a:buChar char="○"/>
              <a:defRPr b="0" i="0" sz="1600" u="none" cap="none" strike="noStrike">
                <a:solidFill>
                  <a:srgbClr val="121047"/>
                </a:solidFill>
                <a:latin typeface="Proxima Nova Semibold"/>
                <a:ea typeface="Proxima Nova Semibold"/>
                <a:cs typeface="Proxima Nova Semibold"/>
                <a:sym typeface="Proxima Nova Semibold"/>
              </a:defRPr>
            </a:lvl2pPr>
            <a:lvl3pPr indent="-317500" lvl="2" marL="13716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3pPr>
            <a:lvl4pPr indent="-317500" lvl="3" marL="18288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4pPr>
            <a:lvl5pPr indent="-317500" lvl="4" marL="22860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5pPr>
            <a:lvl6pPr indent="-317500" lvl="5" marL="27432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6pPr>
            <a:lvl7pPr indent="-317500" lvl="6" marL="32004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7pPr>
            <a:lvl8pPr indent="-317500" lvl="7" marL="36576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8pPr>
            <a:lvl9pPr indent="-317500" lvl="8" marL="4114800" marR="0" rtl="0" algn="l">
              <a:lnSpc>
                <a:spcPct val="115000"/>
              </a:lnSpc>
              <a:spcBef>
                <a:spcPts val="0"/>
              </a:spcBef>
              <a:spcAft>
                <a:spcPts val="0"/>
              </a:spcAft>
              <a:buClr>
                <a:srgbClr val="121047"/>
              </a:buClr>
              <a:buSzPts val="1400"/>
              <a:buFont typeface="Arial"/>
              <a:buChar char="■"/>
              <a:defRPr b="0" i="0" sz="1400" u="none" cap="none" strike="noStrike">
                <a:solidFill>
                  <a:srgbClr val="121047"/>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US">
                <a:solidFill>
                  <a:schemeClr val="dk2"/>
                </a:solidFill>
              </a:rPr>
              <a:t>‹#›</a:t>
            </a:fld>
            <a:endParaRPr>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