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Lst>
  <p:sldSz cy="5143500" cx="9144000"/>
  <p:notesSz cx="6858000" cy="9144000"/>
  <p:embeddedFontLst>
    <p:embeddedFont>
      <p:font typeface="Proxima Nova"/>
      <p:regular r:id="rId9"/>
      <p:bold r:id="rId10"/>
      <p:italic r:id="rId11"/>
      <p:boldItalic r:id="rId12"/>
    </p:embeddedFont>
    <p:embeddedFont>
      <p:font typeface="Proxima Nova Extrabold"/>
      <p:bold r:id="rId13"/>
    </p:embeddedFont>
    <p:embeddedFont>
      <p:font typeface="Proxima Nova Semibold"/>
      <p:regular r:id="rId14"/>
      <p:bold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7" roundtripDataSignature="AMtx7mgwdYmQpvgBkHSP4rl8aURzw0fX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F12D8AA-5732-4E6E-B395-0D832592102E}">
  <a:tblStyle styleId="{BF12D8AA-5732-4E6E-B395-0D832592102E}"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roximaNova-italic.fntdata"/><Relationship Id="rId10" Type="http://schemas.openxmlformats.org/officeDocument/2006/relationships/font" Target="fonts/ProximaNova-bold.fntdata"/><Relationship Id="rId13" Type="http://schemas.openxmlformats.org/officeDocument/2006/relationships/font" Target="fonts/ProximaNovaExtrabold-bold.fntdata"/><Relationship Id="rId12" Type="http://schemas.openxmlformats.org/officeDocument/2006/relationships/font" Target="fonts/ProximaNova-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font" Target="fonts/ProximaNova-regular.fntdata"/><Relationship Id="rId15" Type="http://schemas.openxmlformats.org/officeDocument/2006/relationships/font" Target="fonts/ProximaNovaSemibold-bold.fntdata"/><Relationship Id="rId14" Type="http://schemas.openxmlformats.org/officeDocument/2006/relationships/font" Target="fonts/ProximaNovaSemibold-regular.fntdata"/><Relationship Id="rId17" Type="http://customschemas.google.com/relationships/presentationmetadata" Target="metadata"/><Relationship Id="rId16" Type="http://schemas.openxmlformats.org/officeDocument/2006/relationships/font" Target="fonts/ProximaNovaSemibold-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154075bcc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154075bcc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154075bcc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154075bcc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 name="Google Shape;11;p2"/>
          <p:cNvSpPr/>
          <p:nvPr/>
        </p:nvSpPr>
        <p:spPr>
          <a:xfrm>
            <a:off x="-75" y="0"/>
            <a:ext cx="9144000" cy="5143500"/>
          </a:xfrm>
          <a:prstGeom prst="rect">
            <a:avLst/>
          </a:prstGeom>
          <a:solidFill>
            <a:srgbClr val="1210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 name="Google Shape;12;p2"/>
          <p:cNvPicPr preferRelativeResize="0"/>
          <p:nvPr/>
        </p:nvPicPr>
        <p:blipFill rotWithShape="1">
          <a:blip r:embed="rId2">
            <a:alphaModFix/>
          </a:blip>
          <a:srcRect b="35396" l="26087" r="26072" t="35395"/>
          <a:stretch/>
        </p:blipFill>
        <p:spPr>
          <a:xfrm>
            <a:off x="951650" y="1903350"/>
            <a:ext cx="3503025" cy="1336800"/>
          </a:xfrm>
          <a:prstGeom prst="rect">
            <a:avLst/>
          </a:prstGeom>
          <a:noFill/>
          <a:ln>
            <a:noFill/>
          </a:ln>
        </p:spPr>
      </p:pic>
      <p:sp>
        <p:nvSpPr>
          <p:cNvPr id="13" name="Google Shape;13;p2"/>
          <p:cNvSpPr txBox="1"/>
          <p:nvPr/>
        </p:nvSpPr>
        <p:spPr>
          <a:xfrm>
            <a:off x="5648775" y="2079138"/>
            <a:ext cx="29910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lt1"/>
                </a:solidFill>
                <a:latin typeface="Proxima Nova Semibold"/>
                <a:ea typeface="Proxima Nova Semibold"/>
                <a:cs typeface="Proxima Nova Semibold"/>
                <a:sym typeface="Proxima Nova Semibold"/>
              </a:rPr>
              <a:t>Tytuł</a:t>
            </a:r>
            <a:endParaRPr b="0" i="0" sz="2600" u="none" cap="none" strike="noStrike">
              <a:solidFill>
                <a:schemeClr val="lt1"/>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lt1"/>
                </a:solidFill>
                <a:latin typeface="Proxima Nova Semibold"/>
                <a:ea typeface="Proxima Nova Semibold"/>
                <a:cs typeface="Proxima Nova Semibold"/>
                <a:sym typeface="Proxima Nova Semibold"/>
              </a:rPr>
              <a:t>prezentacji</a:t>
            </a:r>
            <a:endParaRPr b="0" i="0" sz="2600" u="none" cap="none" strike="noStrike">
              <a:solidFill>
                <a:schemeClr val="lt1"/>
              </a:solidFill>
              <a:latin typeface="Proxima Nova Semibold"/>
              <a:ea typeface="Proxima Nova Semibold"/>
              <a:cs typeface="Proxima Nova Semibold"/>
              <a:sym typeface="Proxima Nova Semibold"/>
            </a:endParaRPr>
          </a:p>
        </p:txBody>
      </p:sp>
      <p:cxnSp>
        <p:nvCxnSpPr>
          <p:cNvPr id="14" name="Google Shape;14;p2"/>
          <p:cNvCxnSpPr/>
          <p:nvPr/>
        </p:nvCxnSpPr>
        <p:spPr>
          <a:xfrm>
            <a:off x="5093625" y="1903350"/>
            <a:ext cx="0" cy="133680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 name="Google Shape;17;p3"/>
          <p:cNvSpPr/>
          <p:nvPr/>
        </p:nvSpPr>
        <p:spPr>
          <a:xfrm>
            <a:off x="-75" y="0"/>
            <a:ext cx="9144000" cy="5143500"/>
          </a:xfrm>
          <a:prstGeom prst="rect">
            <a:avLst/>
          </a:prstGeom>
          <a:solidFill>
            <a:srgbClr val="1210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 name="Google Shape;18;p3"/>
          <p:cNvPicPr preferRelativeResize="0"/>
          <p:nvPr/>
        </p:nvPicPr>
        <p:blipFill rotWithShape="1">
          <a:blip r:embed="rId2">
            <a:alphaModFix amt="60000"/>
          </a:blip>
          <a:srcRect b="19659" l="14382" r="5314" t="20964"/>
          <a:stretch/>
        </p:blipFill>
        <p:spPr>
          <a:xfrm>
            <a:off x="0" y="1691600"/>
            <a:ext cx="7590651" cy="3508549"/>
          </a:xfrm>
          <a:prstGeom prst="rect">
            <a:avLst/>
          </a:prstGeom>
          <a:noFill/>
          <a:ln>
            <a:noFill/>
          </a:ln>
        </p:spPr>
      </p:pic>
      <p:pic>
        <p:nvPicPr>
          <p:cNvPr id="19" name="Google Shape;19;p3"/>
          <p:cNvPicPr preferRelativeResize="0"/>
          <p:nvPr/>
        </p:nvPicPr>
        <p:blipFill rotWithShape="1">
          <a:blip r:embed="rId3">
            <a:alphaModFix/>
          </a:blip>
          <a:srcRect b="12776" l="25463" r="35774" t="36194"/>
          <a:stretch/>
        </p:blipFill>
        <p:spPr>
          <a:xfrm>
            <a:off x="2893122" y="9250"/>
            <a:ext cx="6250875" cy="5143500"/>
          </a:xfrm>
          <a:prstGeom prst="rect">
            <a:avLst/>
          </a:prstGeom>
          <a:noFill/>
          <a:ln>
            <a:noFill/>
          </a:ln>
        </p:spPr>
      </p:pic>
      <p:sp>
        <p:nvSpPr>
          <p:cNvPr id="20" name="Google Shape;20;p3"/>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chemeClr val="lt1"/>
                </a:solidFill>
                <a:latin typeface="Proxima Nova Extrabold"/>
                <a:ea typeface="Proxima Nova Extrabold"/>
                <a:cs typeface="Proxima Nova Extrabold"/>
                <a:sym typeface="Proxima Nova Extrabold"/>
              </a:rPr>
              <a:t>\</a:t>
            </a:r>
            <a:r>
              <a:rPr b="0" i="0" lang="en-US" sz="2300" u="none" cap="none" strike="noStrike">
                <a:solidFill>
                  <a:schemeClr val="lt1"/>
                </a:solidFill>
                <a:latin typeface="Proxima Nova Semibold"/>
                <a:ea typeface="Proxima Nova Semibold"/>
                <a:cs typeface="Proxima Nova Semibold"/>
                <a:sym typeface="Proxima Nova Semibold"/>
              </a:rPr>
              <a:t> Tytuł sekcji prezentacji</a:t>
            </a:r>
            <a:endParaRPr b="0" i="0" sz="2300" u="none" cap="none" strike="noStrike">
              <a:solidFill>
                <a:schemeClr val="lt1"/>
              </a:solidFill>
              <a:latin typeface="Proxima Nova Semibold"/>
              <a:ea typeface="Proxima Nova Semibold"/>
              <a:cs typeface="Proxima Nova Semibold"/>
              <a:sym typeface="Proxima Nova Semibold"/>
            </a:endParaRPr>
          </a:p>
        </p:txBody>
      </p:sp>
      <p:pic>
        <p:nvPicPr>
          <p:cNvPr id="21" name="Google Shape;21;p3"/>
          <p:cNvPicPr preferRelativeResize="0"/>
          <p:nvPr/>
        </p:nvPicPr>
        <p:blipFill rotWithShape="1">
          <a:blip r:embed="rId4">
            <a:alphaModFix/>
          </a:blip>
          <a:srcRect b="36297" l="41878" r="41461" t="36342"/>
          <a:stretch/>
        </p:blipFill>
        <p:spPr>
          <a:xfrm>
            <a:off x="8230050" y="4246950"/>
            <a:ext cx="567776" cy="58282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2">
  <p:cSld name="SECTION_HEADER_1">
    <p:spTree>
      <p:nvGrpSpPr>
        <p:cNvPr id="22" name="Shape 22"/>
        <p:cNvGrpSpPr/>
        <p:nvPr/>
      </p:nvGrpSpPr>
      <p:grpSpPr>
        <a:xfrm>
          <a:off x="0" y="0"/>
          <a:ext cx="0" cy="0"/>
          <a:chOff x="0" y="0"/>
          <a:chExt cx="0" cy="0"/>
        </a:xfrm>
      </p:grpSpPr>
      <p:sp>
        <p:nvSpPr>
          <p:cNvPr id="23" name="Google Shape;23;p4"/>
          <p:cNvSpPr/>
          <p:nvPr/>
        </p:nvSpPr>
        <p:spPr>
          <a:xfrm>
            <a:off x="-75" y="0"/>
            <a:ext cx="9144000" cy="5143500"/>
          </a:xfrm>
          <a:prstGeom prst="rect">
            <a:avLst/>
          </a:prstGeom>
          <a:solidFill>
            <a:srgbClr val="6566C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 name="Google Shape;24;p4"/>
          <p:cNvPicPr preferRelativeResize="0"/>
          <p:nvPr/>
        </p:nvPicPr>
        <p:blipFill rotWithShape="1">
          <a:blip r:embed="rId2">
            <a:alphaModFix amt="60000"/>
          </a:blip>
          <a:srcRect b="19659" l="14382" r="5314" t="20964"/>
          <a:stretch/>
        </p:blipFill>
        <p:spPr>
          <a:xfrm>
            <a:off x="0" y="1691600"/>
            <a:ext cx="7590651" cy="3508549"/>
          </a:xfrm>
          <a:prstGeom prst="rect">
            <a:avLst/>
          </a:prstGeom>
          <a:noFill/>
          <a:ln>
            <a:noFill/>
          </a:ln>
        </p:spPr>
      </p:pic>
      <p:pic>
        <p:nvPicPr>
          <p:cNvPr id="25" name="Google Shape;25;p4"/>
          <p:cNvPicPr preferRelativeResize="0"/>
          <p:nvPr/>
        </p:nvPicPr>
        <p:blipFill rotWithShape="1">
          <a:blip r:embed="rId3">
            <a:alphaModFix/>
          </a:blip>
          <a:srcRect b="12776" l="25463" r="35774" t="36194"/>
          <a:stretch/>
        </p:blipFill>
        <p:spPr>
          <a:xfrm>
            <a:off x="2893122" y="9250"/>
            <a:ext cx="6250875" cy="5143500"/>
          </a:xfrm>
          <a:prstGeom prst="rect">
            <a:avLst/>
          </a:prstGeom>
          <a:noFill/>
          <a:ln>
            <a:noFill/>
          </a:ln>
        </p:spPr>
      </p:pic>
      <p:pic>
        <p:nvPicPr>
          <p:cNvPr id="26" name="Google Shape;26;p4"/>
          <p:cNvPicPr preferRelativeResize="0"/>
          <p:nvPr/>
        </p:nvPicPr>
        <p:blipFill rotWithShape="1">
          <a:blip r:embed="rId4">
            <a:alphaModFix/>
          </a:blip>
          <a:srcRect b="36297" l="41878" r="41461" t="36342"/>
          <a:stretch/>
        </p:blipFill>
        <p:spPr>
          <a:xfrm>
            <a:off x="8230050" y="4246950"/>
            <a:ext cx="567776" cy="582824"/>
          </a:xfrm>
          <a:prstGeom prst="rect">
            <a:avLst/>
          </a:prstGeom>
          <a:noFill/>
          <a:ln>
            <a:noFill/>
          </a:ln>
        </p:spPr>
      </p:pic>
      <p:sp>
        <p:nvSpPr>
          <p:cNvPr id="27" name="Google Shape;27;p4"/>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chemeClr val="lt1"/>
                </a:solidFill>
                <a:latin typeface="Proxima Nova Extrabold"/>
                <a:ea typeface="Proxima Nova Extrabold"/>
                <a:cs typeface="Proxima Nova Extrabold"/>
                <a:sym typeface="Proxima Nova Extrabold"/>
              </a:rPr>
              <a:t>\</a:t>
            </a:r>
            <a:r>
              <a:rPr b="0" i="0" lang="en-US" sz="2300" u="none" cap="none" strike="noStrike">
                <a:solidFill>
                  <a:schemeClr val="lt1"/>
                </a:solidFill>
                <a:latin typeface="Proxima Nova Semibold"/>
                <a:ea typeface="Proxima Nova Semibold"/>
                <a:cs typeface="Proxima Nova Semibold"/>
                <a:sym typeface="Proxima Nova Semibold"/>
              </a:rPr>
              <a:t> Tytuł sekcji prezentacji</a:t>
            </a:r>
            <a:endParaRPr b="0" i="0" sz="2300" u="none" cap="none" strike="noStrike">
              <a:solidFill>
                <a:schemeClr val="lt1"/>
              </a:solidFill>
              <a:latin typeface="Proxima Nova Semibold"/>
              <a:ea typeface="Proxima Nova Semibold"/>
              <a:cs typeface="Proxima Nova Semibold"/>
              <a:sym typeface="Proxima Nova Semibo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sp>
        <p:nvSpPr>
          <p:cNvPr id="29" name="Google Shape;29;p5"/>
          <p:cNvSpPr txBox="1"/>
          <p:nvPr/>
        </p:nvSpPr>
        <p:spPr>
          <a:xfrm>
            <a:off x="1620100" y="1650000"/>
            <a:ext cx="6038400" cy="1691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 lacus at tincidunt accumsan, quam magna vestibulum libero, sit amet porttitor leo odio vel nisl. Donec scelerisque, ipsum et blandit dapibus, odio neque aliquet felis, a placerat libero enim a nisi. Vivamus dolor ipsum, condimentum a risus non, lobortis pulvinar leo.</a:t>
            </a:r>
            <a:endParaRPr b="0" i="0" sz="1200" u="none" cap="none" strike="noStrike">
              <a:solidFill>
                <a:srgbClr val="000000"/>
              </a:solidFill>
              <a:latin typeface="Proxima Nova"/>
              <a:ea typeface="Proxima Nova"/>
              <a:cs typeface="Proxima Nova"/>
              <a:sym typeface="Proxima Nova"/>
            </a:endParaRPr>
          </a:p>
        </p:txBody>
      </p:sp>
      <p:pic>
        <p:nvPicPr>
          <p:cNvPr id="30" name="Google Shape;30;p5"/>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31" name="Google Shape;31;p5"/>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32" name="Google Shape;32;p5"/>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slajdu</a:t>
            </a:r>
            <a:endParaRPr b="0" i="0" sz="2300" u="none" cap="none" strike="noStrike">
              <a:solidFill>
                <a:srgbClr val="121047"/>
              </a:solidFill>
              <a:latin typeface="Proxima Nova Semibold"/>
              <a:ea typeface="Proxima Nova Semibold"/>
              <a:cs typeface="Proxima Nova Semibold"/>
              <a:sym typeface="Proxima Nova Semibold"/>
            </a:endParaRPr>
          </a:p>
        </p:txBody>
      </p:sp>
      <p:sp>
        <p:nvSpPr>
          <p:cNvPr id="33" name="Google Shape;33;p5"/>
          <p:cNvSpPr txBox="1"/>
          <p:nvPr>
            <p:ph idx="1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4" name="Shape 34"/>
        <p:cNvGrpSpPr/>
        <p:nvPr/>
      </p:nvGrpSpPr>
      <p:grpSpPr>
        <a:xfrm>
          <a:off x="0" y="0"/>
          <a:ext cx="0" cy="0"/>
          <a:chOff x="0" y="0"/>
          <a:chExt cx="0" cy="0"/>
        </a:xfrm>
      </p:grpSpPr>
      <p:sp>
        <p:nvSpPr>
          <p:cNvPr id="35" name="Google Shape;35;p6"/>
          <p:cNvSpPr txBox="1"/>
          <p:nvPr/>
        </p:nvSpPr>
        <p:spPr>
          <a:xfrm>
            <a:off x="1620100" y="1726200"/>
            <a:ext cx="2889000" cy="16911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a:t>
            </a:r>
            <a:endParaRPr b="0" i="0" sz="1200" u="none" cap="none" strike="noStrike">
              <a:solidFill>
                <a:srgbClr val="000000"/>
              </a:solidFill>
              <a:latin typeface="Proxima Nova"/>
              <a:ea typeface="Proxima Nova"/>
              <a:cs typeface="Proxima Nova"/>
              <a:sym typeface="Proxima Nova"/>
            </a:endParaRPr>
          </a:p>
        </p:txBody>
      </p:sp>
      <p:pic>
        <p:nvPicPr>
          <p:cNvPr id="36" name="Google Shape;36;p6"/>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37" name="Google Shape;37;p6"/>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38" name="Google Shape;38;p6"/>
          <p:cNvSpPr txBox="1"/>
          <p:nvPr/>
        </p:nvSpPr>
        <p:spPr>
          <a:xfrm>
            <a:off x="4741300" y="1726200"/>
            <a:ext cx="2889000" cy="16911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a:t>
            </a:r>
            <a:endParaRPr b="0" i="0" sz="1200" u="none" cap="none" strike="noStrike">
              <a:solidFill>
                <a:srgbClr val="000000"/>
              </a:solidFill>
              <a:latin typeface="Proxima Nova"/>
              <a:ea typeface="Proxima Nova"/>
              <a:cs typeface="Proxima Nova"/>
              <a:sym typeface="Proxima Nova"/>
            </a:endParaRPr>
          </a:p>
        </p:txBody>
      </p:sp>
      <p:sp>
        <p:nvSpPr>
          <p:cNvPr id="39" name="Google Shape;39;p6"/>
          <p:cNvSpPr txBox="1"/>
          <p:nvPr/>
        </p:nvSpPr>
        <p:spPr>
          <a:xfrm>
            <a:off x="623400" y="559600"/>
            <a:ext cx="2532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slajdu</a:t>
            </a:r>
            <a:endParaRPr b="0" i="0" sz="2300" u="none" cap="none" strike="noStrike">
              <a:solidFill>
                <a:srgbClr val="121047"/>
              </a:solidFill>
              <a:latin typeface="Proxima Nova Semibold"/>
              <a:ea typeface="Proxima Nova Semibold"/>
              <a:cs typeface="Proxima Nova Semibold"/>
              <a:sym typeface="Proxima Nova Semibold"/>
            </a:endParaRPr>
          </a:p>
        </p:txBody>
      </p:sp>
      <p:sp>
        <p:nvSpPr>
          <p:cNvPr id="40" name="Google Shape;40;p6"/>
          <p:cNvSpPr txBox="1"/>
          <p:nvPr>
            <p:ph idx="1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 name="Shape 41"/>
        <p:cNvGrpSpPr/>
        <p:nvPr/>
      </p:nvGrpSpPr>
      <p:grpSpPr>
        <a:xfrm>
          <a:off x="0" y="0"/>
          <a:ext cx="0" cy="0"/>
          <a:chOff x="0" y="0"/>
          <a:chExt cx="0" cy="0"/>
        </a:xfrm>
      </p:grpSpPr>
      <p:sp>
        <p:nvSpPr>
          <p:cNvPr id="42" name="Google Shape;4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3" name="Google Shape;43;p7"/>
          <p:cNvSpPr txBox="1"/>
          <p:nvPr/>
        </p:nvSpPr>
        <p:spPr>
          <a:xfrm>
            <a:off x="623400" y="559600"/>
            <a:ext cx="5544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slajdu</a:t>
            </a:r>
            <a:endParaRPr b="0" i="0" sz="2300" u="none" cap="none" strike="noStrike">
              <a:solidFill>
                <a:srgbClr val="121047"/>
              </a:solidFill>
              <a:latin typeface="Proxima Nova Semibold"/>
              <a:ea typeface="Proxima Nova Semibold"/>
              <a:cs typeface="Proxima Nova Semibold"/>
              <a:sym typeface="Proxima Nova Semibold"/>
            </a:endParaRPr>
          </a:p>
        </p:txBody>
      </p:sp>
      <p:pic>
        <p:nvPicPr>
          <p:cNvPr id="44" name="Google Shape;44;p7"/>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45" name="Google Shape;45;p7"/>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46" name="Google Shape;46;p7"/>
          <p:cNvSpPr txBox="1"/>
          <p:nvPr>
            <p:ph idx="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8"/>
          <p:cNvSpPr txBox="1"/>
          <p:nvPr/>
        </p:nvSpPr>
        <p:spPr>
          <a:xfrm>
            <a:off x="357025" y="3811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Podpis</a:t>
            </a:r>
            <a:endParaRPr b="0" i="0" sz="2300" u="none" cap="none" strike="noStrike">
              <a:solidFill>
                <a:srgbClr val="121047"/>
              </a:solidFill>
              <a:latin typeface="Proxima Nova Semibold"/>
              <a:ea typeface="Proxima Nova Semibold"/>
              <a:cs typeface="Proxima Nova Semibold"/>
              <a:sym typeface="Proxima Nova Semibold"/>
            </a:endParaRPr>
          </a:p>
        </p:txBody>
      </p:sp>
      <p:pic>
        <p:nvPicPr>
          <p:cNvPr id="49" name="Google Shape;49;p8"/>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50" name="Google Shape;50;p8"/>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51" name="Google Shape;51;p8"/>
          <p:cNvSpPr txBox="1"/>
          <p:nvPr>
            <p:ph idx="1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eść ze zdjęciem + tytuł" type="blank">
  <p:cSld name="BLANK">
    <p:spTree>
      <p:nvGrpSpPr>
        <p:cNvPr id="52" name="Shape 52"/>
        <p:cNvGrpSpPr/>
        <p:nvPr/>
      </p:nvGrpSpPr>
      <p:grpSpPr>
        <a:xfrm>
          <a:off x="0" y="0"/>
          <a:ext cx="0" cy="0"/>
          <a:chOff x="0" y="0"/>
          <a:chExt cx="0" cy="0"/>
        </a:xfrm>
      </p:grpSpPr>
      <p:pic>
        <p:nvPicPr>
          <p:cNvPr id="53" name="Google Shape;53;p9"/>
          <p:cNvPicPr preferRelativeResize="0"/>
          <p:nvPr/>
        </p:nvPicPr>
        <p:blipFill rotWithShape="1">
          <a:blip r:embed="rId2">
            <a:alphaModFix/>
          </a:blip>
          <a:srcRect b="4624" l="22871" r="7942" t="0"/>
          <a:stretch/>
        </p:blipFill>
        <p:spPr>
          <a:xfrm>
            <a:off x="4418425" y="-26250"/>
            <a:ext cx="4810476" cy="5195999"/>
          </a:xfrm>
          <a:prstGeom prst="rect">
            <a:avLst/>
          </a:prstGeom>
          <a:noFill/>
          <a:ln>
            <a:noFill/>
          </a:ln>
        </p:spPr>
      </p:pic>
      <p:sp>
        <p:nvSpPr>
          <p:cNvPr id="54" name="Google Shape;54;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5" name="Google Shape;55;p9"/>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56" name="Google Shape;56;p9"/>
          <p:cNvSpPr txBox="1"/>
          <p:nvPr/>
        </p:nvSpPr>
        <p:spPr>
          <a:xfrm>
            <a:off x="889500" y="2058250"/>
            <a:ext cx="2889000" cy="16911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a:t>
            </a:r>
            <a:endParaRPr b="0" i="0" sz="1200" u="none" cap="none" strike="noStrike">
              <a:solidFill>
                <a:srgbClr val="000000"/>
              </a:solidFill>
              <a:latin typeface="Proxima Nova"/>
              <a:ea typeface="Proxima Nova"/>
              <a:cs typeface="Proxima Nova"/>
              <a:sym typeface="Proxima Nova"/>
            </a:endParaRPr>
          </a:p>
        </p:txBody>
      </p:sp>
      <p:sp>
        <p:nvSpPr>
          <p:cNvPr id="57" name="Google Shape;57;p9"/>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slajdu</a:t>
            </a:r>
            <a:endParaRPr b="0" i="0" sz="2300" u="none" cap="none" strike="noStrike">
              <a:solidFill>
                <a:srgbClr val="121047"/>
              </a:solidFill>
              <a:latin typeface="Proxima Nova Semibold"/>
              <a:ea typeface="Proxima Nova Semibold"/>
              <a:cs typeface="Proxima Nova Semibold"/>
              <a:sym typeface="Proxima Nova Semibold"/>
            </a:endParaRPr>
          </a:p>
        </p:txBody>
      </p:sp>
      <p:sp>
        <p:nvSpPr>
          <p:cNvPr id="58" name="Google Shape;58;p9"/>
          <p:cNvSpPr txBox="1"/>
          <p:nvPr>
            <p:ph idx="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59" name="Google Shape;59;p9"/>
          <p:cNvPicPr preferRelativeResize="0"/>
          <p:nvPr/>
        </p:nvPicPr>
        <p:blipFill rotWithShape="1">
          <a:blip r:embed="rId3">
            <a:alphaModFix/>
          </a:blip>
          <a:srcRect b="36297" l="41878" r="41461" t="36342"/>
          <a:stretch/>
        </p:blipFill>
        <p:spPr>
          <a:xfrm>
            <a:off x="8230050" y="4246950"/>
            <a:ext cx="567776" cy="58282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eść ze zdjęciem po prawej">
  <p:cSld name="BLANK_1">
    <p:spTree>
      <p:nvGrpSpPr>
        <p:cNvPr id="60" name="Shape 60"/>
        <p:cNvGrpSpPr/>
        <p:nvPr/>
      </p:nvGrpSpPr>
      <p:grpSpPr>
        <a:xfrm>
          <a:off x="0" y="0"/>
          <a:ext cx="0" cy="0"/>
          <a:chOff x="0" y="0"/>
          <a:chExt cx="0" cy="0"/>
        </a:xfrm>
      </p:grpSpPr>
      <p:pic>
        <p:nvPicPr>
          <p:cNvPr id="61" name="Google Shape;61;p10"/>
          <p:cNvPicPr preferRelativeResize="0"/>
          <p:nvPr/>
        </p:nvPicPr>
        <p:blipFill rotWithShape="1">
          <a:blip r:embed="rId2">
            <a:alphaModFix/>
          </a:blip>
          <a:srcRect b="4624" l="22871" r="7942" t="0"/>
          <a:stretch/>
        </p:blipFill>
        <p:spPr>
          <a:xfrm>
            <a:off x="4418425" y="-26250"/>
            <a:ext cx="4810476" cy="5195999"/>
          </a:xfrm>
          <a:prstGeom prst="rect">
            <a:avLst/>
          </a:prstGeom>
          <a:noFill/>
          <a:ln>
            <a:noFill/>
          </a:ln>
        </p:spPr>
      </p:pic>
      <p:sp>
        <p:nvSpPr>
          <p:cNvPr id="62" name="Google Shape;6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3" name="Google Shape;63;p10"/>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64" name="Google Shape;64;p10"/>
          <p:cNvSpPr txBox="1"/>
          <p:nvPr/>
        </p:nvSpPr>
        <p:spPr>
          <a:xfrm>
            <a:off x="889500" y="739600"/>
            <a:ext cx="2889000" cy="34524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 </a:t>
            </a:r>
            <a:r>
              <a:rPr b="0" i="0" lang="en-US" sz="1200" u="none" cap="none" strike="noStrike">
                <a:solidFill>
                  <a:schemeClr val="dk1"/>
                </a:solidFill>
                <a:highlight>
                  <a:schemeClr val="lt1"/>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a:t>
            </a:r>
            <a:endParaRPr b="0" i="0" sz="1200" u="none" cap="none" strike="noStrike">
              <a:solidFill>
                <a:srgbClr val="000000"/>
              </a:solidFill>
              <a:latin typeface="Proxima Nova"/>
              <a:ea typeface="Proxima Nova"/>
              <a:cs typeface="Proxima Nova"/>
              <a:sym typeface="Proxima Nova"/>
            </a:endParaRPr>
          </a:p>
        </p:txBody>
      </p:sp>
      <p:sp>
        <p:nvSpPr>
          <p:cNvPr id="65" name="Google Shape;65;p10"/>
          <p:cNvSpPr txBox="1"/>
          <p:nvPr>
            <p:ph idx="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66" name="Google Shape;66;p10"/>
          <p:cNvPicPr preferRelativeResize="0"/>
          <p:nvPr/>
        </p:nvPicPr>
        <p:blipFill rotWithShape="1">
          <a:blip r:embed="rId3">
            <a:alphaModFix/>
          </a:blip>
          <a:srcRect b="36297" l="41878" r="41461" t="36342"/>
          <a:stretch/>
        </p:blipFill>
        <p:spPr>
          <a:xfrm>
            <a:off x="8230050" y="4246950"/>
            <a:ext cx="567776" cy="58282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eść ze zdjęciem po lewej">
  <p:cSld name="BLANK_1_1">
    <p:spTree>
      <p:nvGrpSpPr>
        <p:cNvPr id="67" name="Shape 67"/>
        <p:cNvGrpSpPr/>
        <p:nvPr/>
      </p:nvGrpSpPr>
      <p:grpSpPr>
        <a:xfrm>
          <a:off x="0" y="0"/>
          <a:ext cx="0" cy="0"/>
          <a:chOff x="0" y="0"/>
          <a:chExt cx="0" cy="0"/>
        </a:xfrm>
      </p:grpSpPr>
      <p:sp>
        <p:nvSpPr>
          <p:cNvPr id="68" name="Google Shape;68;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69" name="Google Shape;69;p11"/>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70" name="Google Shape;70;p11"/>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pic>
        <p:nvPicPr>
          <p:cNvPr id="71" name="Google Shape;71;p11"/>
          <p:cNvPicPr preferRelativeResize="0"/>
          <p:nvPr/>
        </p:nvPicPr>
        <p:blipFill rotWithShape="1">
          <a:blip r:embed="rId3">
            <a:alphaModFix/>
          </a:blip>
          <a:srcRect b="4624" l="22871" r="7942" t="0"/>
          <a:stretch/>
        </p:blipFill>
        <p:spPr>
          <a:xfrm>
            <a:off x="-28787" y="0"/>
            <a:ext cx="4725576" cy="5143499"/>
          </a:xfrm>
          <a:prstGeom prst="rect">
            <a:avLst/>
          </a:prstGeom>
          <a:noFill/>
          <a:ln>
            <a:noFill/>
          </a:ln>
        </p:spPr>
      </p:pic>
      <p:sp>
        <p:nvSpPr>
          <p:cNvPr id="72" name="Google Shape;72;p11"/>
          <p:cNvSpPr txBox="1"/>
          <p:nvPr>
            <p:ph idx="2" type="sldNum"/>
          </p:nvPr>
        </p:nvSpPr>
        <p:spPr>
          <a:xfrm>
            <a:off x="8472458" y="115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3" name="Google Shape;73;p11"/>
          <p:cNvSpPr txBox="1"/>
          <p:nvPr/>
        </p:nvSpPr>
        <p:spPr>
          <a:xfrm>
            <a:off x="5463450" y="739600"/>
            <a:ext cx="2889000" cy="34524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 </a:t>
            </a:r>
            <a:r>
              <a:rPr b="0" i="0" lang="en-US" sz="1200" u="none" cap="none" strike="noStrike">
                <a:solidFill>
                  <a:schemeClr val="dk1"/>
                </a:solidFill>
                <a:highlight>
                  <a:schemeClr val="lt1"/>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a:t>
            </a:r>
            <a:endParaRPr b="0" i="0" sz="1200" u="none" cap="none" strike="noStrike">
              <a:solidFill>
                <a:srgbClr val="000000"/>
              </a:solidFill>
              <a:latin typeface="Proxima Nova"/>
              <a:ea typeface="Proxima Nova"/>
              <a:cs typeface="Proxima Nova"/>
              <a:sym typeface="Proxima Nova"/>
            </a:endParaRPr>
          </a:p>
        </p:txBody>
      </p:sp>
      <p:sp>
        <p:nvSpPr>
          <p:cNvPr id="74" name="Google Shape;74;p11"/>
          <p:cNvSpPr txBox="1"/>
          <p:nvPr>
            <p:ph idx="3"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ela">
  <p:cSld name="CUSTOM">
    <p:spTree>
      <p:nvGrpSpPr>
        <p:cNvPr id="75" name="Shape 75"/>
        <p:cNvGrpSpPr/>
        <p:nvPr/>
      </p:nvGrpSpPr>
      <p:grpSpPr>
        <a:xfrm>
          <a:off x="0" y="0"/>
          <a:ext cx="0" cy="0"/>
          <a:chOff x="0" y="0"/>
          <a:chExt cx="0" cy="0"/>
        </a:xfrm>
      </p:grpSpPr>
      <p:graphicFrame>
        <p:nvGraphicFramePr>
          <p:cNvPr id="76" name="Google Shape;76;p12"/>
          <p:cNvGraphicFramePr/>
          <p:nvPr/>
        </p:nvGraphicFramePr>
        <p:xfrm>
          <a:off x="952488" y="1607850"/>
          <a:ext cx="3000000" cy="3000000"/>
        </p:xfrm>
        <a:graphic>
          <a:graphicData uri="http://schemas.openxmlformats.org/drawingml/2006/table">
            <a:tbl>
              <a:tblPr>
                <a:noFill/>
                <a:tableStyleId>{BF12D8AA-5732-4E6E-B395-0D832592102E}</a:tableStyleId>
              </a:tblPr>
              <a:tblGrid>
                <a:gridCol w="1447800"/>
                <a:gridCol w="1447800"/>
                <a:gridCol w="1447800"/>
                <a:gridCol w="1447800"/>
                <a:gridCol w="1447800"/>
              </a:tblGrid>
              <a:tr h="46172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Proxima Nova"/>
                        <a:ea typeface="Proxima Nova"/>
                        <a:cs typeface="Proxima Nova"/>
                        <a:sym typeface="Proxima Nova"/>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121047"/>
                      </a:solidFill>
                      <a:prstDash val="solid"/>
                      <a:round/>
                      <a:headEnd len="sm" w="sm" type="none"/>
                      <a:tailEnd len="sm" w="sm" type="none"/>
                    </a:lnR>
                    <a:lnT cap="flat" cmpd="sng" w="9525">
                      <a:solidFill>
                        <a:srgbClr val="9E9E9E">
                          <a:alpha val="0"/>
                        </a:srgbClr>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400" u="none" cap="none" strike="noStrike">
                          <a:solidFill>
                            <a:schemeClr val="lt1"/>
                          </a:solidFill>
                          <a:latin typeface="Proxima Nova"/>
                          <a:ea typeface="Proxima Nova"/>
                          <a:cs typeface="Proxima Nova"/>
                          <a:sym typeface="Proxima Nova"/>
                        </a:rPr>
                        <a:t>Tytuł</a:t>
                      </a:r>
                      <a:endParaRPr b="1" sz="1400" u="none" cap="none" strike="noStrike">
                        <a:solidFill>
                          <a:schemeClr val="lt1"/>
                        </a:solidFill>
                        <a:latin typeface="Proxima Nova"/>
                        <a:ea typeface="Proxima Nova"/>
                        <a:cs typeface="Proxima Nova"/>
                        <a:sym typeface="Proxima Nova"/>
                      </a:endParaRPr>
                    </a:p>
                  </a:txBody>
                  <a:tcPr marT="91425" marB="91425" marR="91425" marL="91425" anchor="ctr">
                    <a:lnL cap="flat" cmpd="sng" w="9525">
                      <a:solidFill>
                        <a:srgbClr val="121047"/>
                      </a:solidFill>
                      <a:prstDash val="solid"/>
                      <a:round/>
                      <a:headEnd len="sm" w="sm" type="none"/>
                      <a:tailEnd len="sm" w="sm" type="none"/>
                    </a:lnL>
                    <a:lnR cap="flat" cmpd="sng" w="9525">
                      <a:solidFill>
                        <a:srgbClr val="121047"/>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121047"/>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400" u="none" cap="none" strike="noStrike">
                          <a:solidFill>
                            <a:schemeClr val="lt1"/>
                          </a:solidFill>
                          <a:latin typeface="Proxima Nova"/>
                          <a:ea typeface="Proxima Nova"/>
                          <a:cs typeface="Proxima Nova"/>
                          <a:sym typeface="Proxima Nova"/>
                        </a:rPr>
                        <a:t>Tytuł</a:t>
                      </a:r>
                      <a:endParaRPr b="1" sz="1400" u="none" cap="none" strike="noStrike">
                        <a:solidFill>
                          <a:schemeClr val="lt1"/>
                        </a:solidFill>
                        <a:latin typeface="Proxima Nova"/>
                        <a:ea typeface="Proxima Nova"/>
                        <a:cs typeface="Proxima Nova"/>
                        <a:sym typeface="Proxima Nova"/>
                      </a:endParaRPr>
                    </a:p>
                  </a:txBody>
                  <a:tcPr marT="91425" marB="91425" marR="91425" marL="91425" anchor="ctr">
                    <a:lnL cap="flat" cmpd="sng" w="9525">
                      <a:solidFill>
                        <a:srgbClr val="121047"/>
                      </a:solidFill>
                      <a:prstDash val="solid"/>
                      <a:round/>
                      <a:headEnd len="sm" w="sm" type="none"/>
                      <a:tailEnd len="sm" w="sm" type="none"/>
                    </a:lnL>
                    <a:lnR cap="flat" cmpd="sng" w="9525">
                      <a:solidFill>
                        <a:srgbClr val="121047"/>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121047"/>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400" u="none" cap="none" strike="noStrike">
                          <a:solidFill>
                            <a:schemeClr val="lt1"/>
                          </a:solidFill>
                          <a:latin typeface="Proxima Nova"/>
                          <a:ea typeface="Proxima Nova"/>
                          <a:cs typeface="Proxima Nova"/>
                          <a:sym typeface="Proxima Nova"/>
                        </a:rPr>
                        <a:t>Tytuł</a:t>
                      </a:r>
                      <a:endParaRPr b="1" sz="1400" u="none" cap="none" strike="noStrike">
                        <a:solidFill>
                          <a:schemeClr val="lt1"/>
                        </a:solidFill>
                        <a:latin typeface="Proxima Nova"/>
                        <a:ea typeface="Proxima Nova"/>
                        <a:cs typeface="Proxima Nova"/>
                        <a:sym typeface="Proxima Nova"/>
                      </a:endParaRPr>
                    </a:p>
                  </a:txBody>
                  <a:tcPr marT="91425" marB="91425" marR="91425" marL="91425" anchor="ctr">
                    <a:lnL cap="flat" cmpd="sng" w="9525">
                      <a:solidFill>
                        <a:srgbClr val="121047"/>
                      </a:solidFill>
                      <a:prstDash val="solid"/>
                      <a:round/>
                      <a:headEnd len="sm" w="sm" type="none"/>
                      <a:tailEnd len="sm" w="sm" type="none"/>
                    </a:lnL>
                    <a:lnR cap="flat" cmpd="sng" w="9525">
                      <a:solidFill>
                        <a:srgbClr val="121047"/>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121047"/>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400" u="none" cap="none" strike="noStrike">
                          <a:solidFill>
                            <a:schemeClr val="lt1"/>
                          </a:solidFill>
                          <a:latin typeface="Proxima Nova"/>
                          <a:ea typeface="Proxima Nova"/>
                          <a:cs typeface="Proxima Nova"/>
                          <a:sym typeface="Proxima Nova"/>
                        </a:rPr>
                        <a:t>Tytuł</a:t>
                      </a:r>
                      <a:endParaRPr b="1" sz="1400" u="none" cap="none" strike="noStrike">
                        <a:solidFill>
                          <a:schemeClr val="lt1"/>
                        </a:solidFill>
                        <a:latin typeface="Proxima Nova"/>
                        <a:ea typeface="Proxima Nova"/>
                        <a:cs typeface="Proxima Nova"/>
                        <a:sym typeface="Proxima Nova"/>
                      </a:endParaRPr>
                    </a:p>
                  </a:txBody>
                  <a:tcPr marT="91425" marB="91425" marR="91425" marL="91425" anchor="ctr">
                    <a:lnL cap="flat" cmpd="sng" w="9525">
                      <a:solidFill>
                        <a:srgbClr val="121047"/>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121047"/>
                      </a:solidFill>
                      <a:prstDash val="solid"/>
                      <a:round/>
                      <a:headEnd len="sm" w="sm" type="none"/>
                      <a:tailEnd len="sm" w="sm" type="none"/>
                    </a:lnB>
                    <a:solidFill>
                      <a:srgbClr val="888BFD"/>
                    </a:solidFill>
                  </a:tcPr>
                </a:tc>
              </a:tr>
              <a:tr h="461725">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Proxima Nova Semibold"/>
                          <a:ea typeface="Proxima Nova Semibold"/>
                          <a:cs typeface="Proxima Nova Semibold"/>
                          <a:sym typeface="Proxima Nova Semibold"/>
                        </a:rPr>
                        <a:t>Kategoria</a:t>
                      </a:r>
                      <a:endParaRPr sz="1400" u="none" cap="none" strike="noStrike">
                        <a:solidFill>
                          <a:schemeClr val="lt1"/>
                        </a:solidFill>
                        <a:latin typeface="Proxima Nova Semibold"/>
                        <a:ea typeface="Proxima Nova Semibold"/>
                        <a:cs typeface="Proxima Nova Semibold"/>
                        <a:sym typeface="Proxima Nova Semibold"/>
                      </a:endParaRPr>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121047"/>
                      </a:solidFill>
                      <a:prstDash val="solid"/>
                      <a:round/>
                      <a:headEnd len="sm" w="sm" type="none"/>
                      <a:tailEnd len="sm" w="sm" type="none"/>
                    </a:lnR>
                    <a:lnB cap="flat" cmpd="sng" w="9525">
                      <a:solidFill>
                        <a:srgbClr val="121047"/>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56</a:t>
                      </a:r>
                      <a:endParaRPr sz="1400" u="none" cap="none" strike="noStrike">
                        <a:latin typeface="Proxima Nova"/>
                        <a:ea typeface="Proxima Nova"/>
                        <a:cs typeface="Proxima Nova"/>
                        <a:sym typeface="Proxima Nova"/>
                      </a:endParaRPr>
                    </a:p>
                  </a:txBody>
                  <a:tcPr marT="91425" marB="91425" marR="91425" marL="91425" anchor="ctr">
                    <a:lnL cap="flat" cmpd="sng" w="19050">
                      <a:solidFill>
                        <a:srgbClr val="121047"/>
                      </a:solidFill>
                      <a:prstDash val="solid"/>
                      <a:round/>
                      <a:headEnd len="sm" w="sm" type="none"/>
                      <a:tailEnd len="sm" w="sm" type="none"/>
                    </a:lnL>
                    <a:lnT cap="flat" cmpd="sng" w="19050">
                      <a:solidFill>
                        <a:srgbClr val="121047"/>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17</a:t>
                      </a:r>
                      <a:endParaRPr sz="1400" u="none" cap="none" strike="noStrike">
                        <a:latin typeface="Proxima Nova"/>
                        <a:ea typeface="Proxima Nova"/>
                        <a:cs typeface="Proxima Nova"/>
                        <a:sym typeface="Proxima Nova"/>
                      </a:endParaRPr>
                    </a:p>
                  </a:txBody>
                  <a:tcPr marT="91425" marB="91425" marR="91425" marL="91425" anchor="ctr">
                    <a:lnT cap="flat" cmpd="sng" w="19050">
                      <a:solidFill>
                        <a:srgbClr val="121047"/>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36</a:t>
                      </a:r>
                      <a:endParaRPr sz="1400" u="none" cap="none" strike="noStrike">
                        <a:latin typeface="Proxima Nova"/>
                        <a:ea typeface="Proxima Nova"/>
                        <a:cs typeface="Proxima Nova"/>
                        <a:sym typeface="Proxima Nova"/>
                      </a:endParaRPr>
                    </a:p>
                  </a:txBody>
                  <a:tcPr marT="91425" marB="91425" marR="91425" marL="91425" anchor="ctr">
                    <a:lnT cap="flat" cmpd="sng" w="19050">
                      <a:solidFill>
                        <a:srgbClr val="121047"/>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13</a:t>
                      </a:r>
                      <a:endParaRPr sz="1400" u="none" cap="none" strike="noStrike">
                        <a:latin typeface="Proxima Nova"/>
                        <a:ea typeface="Proxima Nova"/>
                        <a:cs typeface="Proxima Nova"/>
                        <a:sym typeface="Proxima Nova"/>
                      </a:endParaRPr>
                    </a:p>
                  </a:txBody>
                  <a:tcPr marT="91425" marB="91425" marR="91425" marL="91425" anchor="ctr">
                    <a:lnR cap="flat" cmpd="sng" w="9525">
                      <a:solidFill>
                        <a:srgbClr val="9E9E9E">
                          <a:alpha val="0"/>
                        </a:srgbClr>
                      </a:solidFill>
                      <a:prstDash val="solid"/>
                      <a:round/>
                      <a:headEnd len="sm" w="sm" type="none"/>
                      <a:tailEnd len="sm" w="sm" type="none"/>
                    </a:lnR>
                    <a:lnT cap="flat" cmpd="sng" w="19050">
                      <a:solidFill>
                        <a:srgbClr val="121047"/>
                      </a:solidFill>
                      <a:prstDash val="solid"/>
                      <a:round/>
                      <a:headEnd len="sm" w="sm" type="none"/>
                      <a:tailEnd len="sm" w="sm" type="none"/>
                    </a:lnT>
                  </a:tcPr>
                </a:tc>
              </a:tr>
              <a:tr h="461725">
                <a:tc>
                  <a:txBody>
                    <a:bodyPr/>
                    <a:lstStyle/>
                    <a:p>
                      <a:pPr indent="0" lvl="0" marL="0" marR="0" rtl="0" algn="ctr">
                        <a:lnSpc>
                          <a:spcPct val="100000"/>
                        </a:lnSpc>
                        <a:spcBef>
                          <a:spcPts val="0"/>
                        </a:spcBef>
                        <a:spcAft>
                          <a:spcPts val="0"/>
                        </a:spcAft>
                        <a:buClr>
                          <a:schemeClr val="dk1"/>
                        </a:buClr>
                        <a:buSzPts val="1100"/>
                        <a:buFont typeface="Arial"/>
                        <a:buNone/>
                      </a:pPr>
                      <a:r>
                        <a:rPr lang="en-US" sz="1400" u="none" cap="none" strike="noStrike">
                          <a:solidFill>
                            <a:schemeClr val="lt1"/>
                          </a:solidFill>
                          <a:latin typeface="Proxima Nova Semibold"/>
                          <a:ea typeface="Proxima Nova Semibold"/>
                          <a:cs typeface="Proxima Nova Semibold"/>
                          <a:sym typeface="Proxima Nova Semibold"/>
                        </a:rPr>
                        <a:t>Kategoria</a:t>
                      </a:r>
                      <a:endParaRPr sz="1400" u="none" cap="none" strike="noStrike">
                        <a:solidFill>
                          <a:schemeClr val="lt1"/>
                        </a:solidFill>
                        <a:latin typeface="Proxima Nova Semibold"/>
                        <a:ea typeface="Proxima Nova Semibold"/>
                        <a:cs typeface="Proxima Nova Semibold"/>
                        <a:sym typeface="Proxima Nova Semibold"/>
                      </a:endParaRPr>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121047"/>
                      </a:solidFill>
                      <a:prstDash val="solid"/>
                      <a:round/>
                      <a:headEnd len="sm" w="sm" type="none"/>
                      <a:tailEnd len="sm" w="sm" type="none"/>
                    </a:lnR>
                    <a:lnT cap="flat" cmpd="sng" w="9525">
                      <a:solidFill>
                        <a:srgbClr val="121047"/>
                      </a:solidFill>
                      <a:prstDash val="solid"/>
                      <a:round/>
                      <a:headEnd len="sm" w="sm" type="none"/>
                      <a:tailEnd len="sm" w="sm" type="none"/>
                    </a:lnT>
                    <a:lnB cap="flat" cmpd="sng" w="9525">
                      <a:solidFill>
                        <a:srgbClr val="121047"/>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25</a:t>
                      </a:r>
                      <a:endParaRPr sz="1400" u="none" cap="none" strike="noStrike">
                        <a:latin typeface="Proxima Nova"/>
                        <a:ea typeface="Proxima Nova"/>
                        <a:cs typeface="Proxima Nova"/>
                        <a:sym typeface="Proxima Nova"/>
                      </a:endParaRPr>
                    </a:p>
                  </a:txBody>
                  <a:tcPr marT="91425" marB="91425" marR="91425" marL="91425" anchor="ctr">
                    <a:lnL cap="flat" cmpd="sng" w="19050">
                      <a:solidFill>
                        <a:srgbClr val="121047"/>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32</a:t>
                      </a:r>
                      <a:endParaRPr sz="1400" u="none" cap="none" strike="noStrike">
                        <a:latin typeface="Proxima Nova"/>
                        <a:ea typeface="Proxima Nova"/>
                        <a:cs typeface="Proxima Nova"/>
                        <a:sym typeface="Proxima Nova"/>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28</a:t>
                      </a:r>
                      <a:endParaRPr sz="1400" u="none" cap="none" strike="noStrike">
                        <a:latin typeface="Proxima Nova"/>
                        <a:ea typeface="Proxima Nova"/>
                        <a:cs typeface="Proxima Nova"/>
                        <a:sym typeface="Proxima Nova"/>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24</a:t>
                      </a:r>
                      <a:endParaRPr sz="1400" u="none" cap="none" strike="noStrike">
                        <a:latin typeface="Proxima Nova"/>
                        <a:ea typeface="Proxima Nova"/>
                        <a:cs typeface="Proxima Nova"/>
                        <a:sym typeface="Proxima Nova"/>
                      </a:endParaRPr>
                    </a:p>
                  </a:txBody>
                  <a:tcPr marT="91425" marB="91425" marR="91425" marL="91425" anchor="ctr">
                    <a:lnR cap="flat" cmpd="sng" w="9525">
                      <a:solidFill>
                        <a:srgbClr val="9E9E9E">
                          <a:alpha val="0"/>
                        </a:srgbClr>
                      </a:solidFill>
                      <a:prstDash val="solid"/>
                      <a:round/>
                      <a:headEnd len="sm" w="sm" type="none"/>
                      <a:tailEnd len="sm" w="sm" type="none"/>
                    </a:lnR>
                  </a:tcPr>
                </a:tc>
              </a:tr>
              <a:tr h="461725">
                <a:tc>
                  <a:txBody>
                    <a:bodyPr/>
                    <a:lstStyle/>
                    <a:p>
                      <a:pPr indent="0" lvl="0" marL="0" marR="0" rtl="0" algn="ctr">
                        <a:lnSpc>
                          <a:spcPct val="100000"/>
                        </a:lnSpc>
                        <a:spcBef>
                          <a:spcPts val="0"/>
                        </a:spcBef>
                        <a:spcAft>
                          <a:spcPts val="0"/>
                        </a:spcAft>
                        <a:buClr>
                          <a:schemeClr val="dk1"/>
                        </a:buClr>
                        <a:buSzPts val="1100"/>
                        <a:buFont typeface="Arial"/>
                        <a:buNone/>
                      </a:pPr>
                      <a:r>
                        <a:rPr lang="en-US" sz="1400" u="none" cap="none" strike="noStrike">
                          <a:solidFill>
                            <a:schemeClr val="lt1"/>
                          </a:solidFill>
                          <a:latin typeface="Proxima Nova Semibold"/>
                          <a:ea typeface="Proxima Nova Semibold"/>
                          <a:cs typeface="Proxima Nova Semibold"/>
                          <a:sym typeface="Proxima Nova Semibold"/>
                        </a:rPr>
                        <a:t>Kategoria</a:t>
                      </a:r>
                      <a:endParaRPr sz="1400" u="none" cap="none" strike="noStrike">
                        <a:solidFill>
                          <a:schemeClr val="lt1"/>
                        </a:solidFill>
                        <a:latin typeface="Proxima Nova Semibold"/>
                        <a:ea typeface="Proxima Nova Semibold"/>
                        <a:cs typeface="Proxima Nova Semibold"/>
                        <a:sym typeface="Proxima Nova Semibold"/>
                      </a:endParaRPr>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121047"/>
                      </a:solidFill>
                      <a:prstDash val="solid"/>
                      <a:round/>
                      <a:headEnd len="sm" w="sm" type="none"/>
                      <a:tailEnd len="sm" w="sm" type="none"/>
                    </a:lnR>
                    <a:lnT cap="flat" cmpd="sng" w="9525">
                      <a:solidFill>
                        <a:srgbClr val="121047"/>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18</a:t>
                      </a:r>
                      <a:endParaRPr sz="1400" u="none" cap="none" strike="noStrike">
                        <a:latin typeface="Proxima Nova"/>
                        <a:ea typeface="Proxima Nova"/>
                        <a:cs typeface="Proxima Nova"/>
                        <a:sym typeface="Proxima Nova"/>
                      </a:endParaRPr>
                    </a:p>
                  </a:txBody>
                  <a:tcPr marT="91425" marB="91425" marR="91425" marL="91425" anchor="ctr">
                    <a:lnL cap="flat" cmpd="sng" w="19050">
                      <a:solidFill>
                        <a:srgbClr val="121047"/>
                      </a:solidFill>
                      <a:prstDash val="solid"/>
                      <a:round/>
                      <a:headEnd len="sm" w="sm" type="none"/>
                      <a:tailEnd len="sm" w="sm" type="none"/>
                    </a:lnL>
                    <a:lnB cap="flat" cmpd="sng" w="952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44</a:t>
                      </a:r>
                      <a:endParaRPr sz="1400" u="none" cap="none" strike="noStrike">
                        <a:latin typeface="Proxima Nova"/>
                        <a:ea typeface="Proxima Nova"/>
                        <a:cs typeface="Proxima Nova"/>
                        <a:sym typeface="Proxima Nova"/>
                      </a:endParaRPr>
                    </a:p>
                  </a:txBody>
                  <a:tcPr marT="91425" marB="91425" marR="91425" marL="91425" anchor="ctr">
                    <a:lnB cap="flat" cmpd="sng" w="952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75</a:t>
                      </a:r>
                      <a:endParaRPr sz="1400" u="none" cap="none" strike="noStrike">
                        <a:latin typeface="Proxima Nova"/>
                        <a:ea typeface="Proxima Nova"/>
                        <a:cs typeface="Proxima Nova"/>
                        <a:sym typeface="Proxima Nova"/>
                      </a:endParaRPr>
                    </a:p>
                  </a:txBody>
                  <a:tcPr marT="91425" marB="91425" marR="91425" marL="91425" anchor="ctr">
                    <a:lnB cap="flat" cmpd="sng" w="952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8</a:t>
                      </a:r>
                      <a:endParaRPr sz="1400" u="none" cap="none" strike="noStrike">
                        <a:latin typeface="Proxima Nova"/>
                        <a:ea typeface="Proxima Nova"/>
                        <a:cs typeface="Proxima Nova"/>
                        <a:sym typeface="Proxima Nova"/>
                      </a:endParaRPr>
                    </a:p>
                  </a:txBody>
                  <a:tcPr marT="91425" marB="91425" marR="91425" marL="91425" anchor="ctr">
                    <a:lnR cap="flat" cmpd="sng" w="9525">
                      <a:solidFill>
                        <a:srgbClr val="9E9E9E">
                          <a:alpha val="0"/>
                        </a:srgbClr>
                      </a:solidFill>
                      <a:prstDash val="solid"/>
                      <a:round/>
                      <a:headEnd len="sm" w="sm" type="none"/>
                      <a:tailEnd len="sm" w="sm" type="none"/>
                    </a:lnR>
                    <a:lnB cap="flat" cmpd="sng" w="9525">
                      <a:solidFill>
                        <a:srgbClr val="9E9E9E">
                          <a:alpha val="0"/>
                        </a:srgbClr>
                      </a:solidFill>
                      <a:prstDash val="solid"/>
                      <a:round/>
                      <a:headEnd len="sm" w="sm" type="none"/>
                      <a:tailEnd len="sm" w="sm" type="none"/>
                    </a:lnB>
                  </a:tcPr>
                </a:tc>
              </a:tr>
            </a:tbl>
          </a:graphicData>
        </a:graphic>
      </p:graphicFrame>
      <p:pic>
        <p:nvPicPr>
          <p:cNvPr id="77" name="Google Shape;77;p12"/>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78" name="Google Shape;78;p12"/>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79" name="Google Shape;79;p12"/>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tabeli</a:t>
            </a:r>
            <a:endParaRPr b="0" i="0" sz="2300" u="none" cap="none" strike="noStrike">
              <a:solidFill>
                <a:srgbClr val="121047"/>
              </a:solidFill>
              <a:latin typeface="Proxima Nova Semibold"/>
              <a:ea typeface="Proxima Nova Semibold"/>
              <a:cs typeface="Proxima Nova Semibold"/>
              <a:sym typeface="Proxima Nova Semibold"/>
            </a:endParaRPr>
          </a:p>
        </p:txBody>
      </p:sp>
      <p:sp>
        <p:nvSpPr>
          <p:cNvPr id="80" name="Google Shape;80;p12"/>
          <p:cNvSpPr txBox="1"/>
          <p:nvPr>
            <p:ph idx="1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ykres">
  <p:cSld name="CUSTOM_1">
    <p:spTree>
      <p:nvGrpSpPr>
        <p:cNvPr id="81" name="Shape 81"/>
        <p:cNvGrpSpPr/>
        <p:nvPr/>
      </p:nvGrpSpPr>
      <p:grpSpPr>
        <a:xfrm>
          <a:off x="0" y="0"/>
          <a:ext cx="0" cy="0"/>
          <a:chOff x="0" y="0"/>
          <a:chExt cx="0" cy="0"/>
        </a:xfrm>
      </p:grpSpPr>
      <p:pic>
        <p:nvPicPr>
          <p:cNvPr id="82" name="Google Shape;82;p13"/>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83" name="Google Shape;83;p13"/>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84" name="Google Shape;84;p13"/>
          <p:cNvSpPr txBox="1"/>
          <p:nvPr/>
        </p:nvSpPr>
        <p:spPr>
          <a:xfrm>
            <a:off x="623400" y="559600"/>
            <a:ext cx="3528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wykresu</a:t>
            </a:r>
            <a:endParaRPr b="0" i="0" sz="2300" u="none" cap="none" strike="noStrike">
              <a:solidFill>
                <a:srgbClr val="121047"/>
              </a:solidFill>
              <a:latin typeface="Proxima Nova Semibold"/>
              <a:ea typeface="Proxima Nova Semibold"/>
              <a:cs typeface="Proxima Nova Semibold"/>
              <a:sym typeface="Proxima Nova Semibold"/>
            </a:endParaRPr>
          </a:p>
        </p:txBody>
      </p:sp>
      <p:sp>
        <p:nvSpPr>
          <p:cNvPr id="85" name="Google Shape;85;p13"/>
          <p:cNvSpPr txBox="1"/>
          <p:nvPr>
            <p:ph idx="1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86" name="Google Shape;86;p13" title="Points scored"/>
          <p:cNvPicPr preferRelativeResize="0"/>
          <p:nvPr/>
        </p:nvPicPr>
        <p:blipFill rotWithShape="1">
          <a:blip r:embed="rId3">
            <a:alphaModFix/>
          </a:blip>
          <a:srcRect b="0" l="0" r="0" t="0"/>
          <a:stretch/>
        </p:blipFill>
        <p:spPr>
          <a:xfrm>
            <a:off x="2099063" y="1042650"/>
            <a:ext cx="4945875" cy="299225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ze zdjęciem">
  <p:cSld name="CUSTOM_2">
    <p:spTree>
      <p:nvGrpSpPr>
        <p:cNvPr id="87" name="Shape 87"/>
        <p:cNvGrpSpPr/>
        <p:nvPr/>
      </p:nvGrpSpPr>
      <p:grpSpPr>
        <a:xfrm>
          <a:off x="0" y="0"/>
          <a:ext cx="0" cy="0"/>
          <a:chOff x="0" y="0"/>
          <a:chExt cx="0" cy="0"/>
        </a:xfrm>
      </p:grpSpPr>
      <p:sp>
        <p:nvSpPr>
          <p:cNvPr id="88" name="Google Shape;88;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89" name="Google Shape;89;p14"/>
          <p:cNvPicPr preferRelativeResize="0"/>
          <p:nvPr/>
        </p:nvPicPr>
        <p:blipFill rotWithShape="1">
          <a:blip r:embed="rId2">
            <a:alphaModFix/>
          </a:blip>
          <a:srcRect b="0" l="6769" r="9034" t="0"/>
          <a:stretch/>
        </p:blipFill>
        <p:spPr>
          <a:xfrm>
            <a:off x="-44400" y="-94025"/>
            <a:ext cx="9232799" cy="5429450"/>
          </a:xfrm>
          <a:prstGeom prst="rect">
            <a:avLst/>
          </a:prstGeom>
          <a:noFill/>
          <a:ln>
            <a:noFill/>
          </a:ln>
        </p:spPr>
      </p:pic>
      <p:pic>
        <p:nvPicPr>
          <p:cNvPr id="90" name="Google Shape;90;p14"/>
          <p:cNvPicPr preferRelativeResize="0"/>
          <p:nvPr/>
        </p:nvPicPr>
        <p:blipFill rotWithShape="1">
          <a:blip r:embed="rId3">
            <a:alphaModFix/>
          </a:blip>
          <a:srcRect b="36297" l="41878" r="41461" t="36342"/>
          <a:stretch/>
        </p:blipFill>
        <p:spPr>
          <a:xfrm>
            <a:off x="8230050" y="4246950"/>
            <a:ext cx="567776" cy="582824"/>
          </a:xfrm>
          <a:prstGeom prst="rect">
            <a:avLst/>
          </a:prstGeom>
          <a:noFill/>
          <a:ln>
            <a:noFill/>
          </a:ln>
        </p:spPr>
      </p:pic>
      <p:sp>
        <p:nvSpPr>
          <p:cNvPr id="91" name="Google Shape;91;p14"/>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lt1"/>
                </a:solidFill>
                <a:latin typeface="Proxima Nova"/>
                <a:ea typeface="Proxima Nova"/>
                <a:cs typeface="Proxima Nova"/>
                <a:sym typeface="Proxima Nova"/>
              </a:rPr>
              <a:t>tytuł sekcji prezentacji </a:t>
            </a:r>
            <a:r>
              <a:rPr b="0" i="0" lang="en-US" sz="1000" u="none" cap="none" strike="noStrike">
                <a:solidFill>
                  <a:schemeClr val="lt1"/>
                </a:solidFill>
                <a:latin typeface="Proxima Nova Semibold"/>
                <a:ea typeface="Proxima Nova Semibold"/>
                <a:cs typeface="Proxima Nova Semibold"/>
                <a:sym typeface="Proxima Nova Semibold"/>
              </a:rPr>
              <a:t>| tytuł slajdu</a:t>
            </a:r>
            <a:endParaRPr b="0" i="0" sz="1000" u="none" cap="none" strike="noStrike">
              <a:solidFill>
                <a:schemeClr val="lt1"/>
              </a:solidFill>
              <a:latin typeface="Proxima Nova Semibold"/>
              <a:ea typeface="Proxima Nova Semibold"/>
              <a:cs typeface="Proxima Nova Semibold"/>
              <a:sym typeface="Proxima Nova Semibold"/>
            </a:endParaRPr>
          </a:p>
        </p:txBody>
      </p:sp>
      <p:sp>
        <p:nvSpPr>
          <p:cNvPr id="92" name="Google Shape;92;p14"/>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chemeClr val="lt1"/>
                </a:solidFill>
                <a:latin typeface="Proxima Nova Extrabold"/>
                <a:ea typeface="Proxima Nova Extrabold"/>
                <a:cs typeface="Proxima Nova Extrabold"/>
                <a:sym typeface="Proxima Nova Extrabold"/>
              </a:rPr>
              <a:t>\</a:t>
            </a:r>
            <a:r>
              <a:rPr b="0" i="0" lang="en-US" sz="2300" u="none" cap="none" strike="noStrike">
                <a:solidFill>
                  <a:schemeClr val="lt1"/>
                </a:solidFill>
                <a:latin typeface="Proxima Nova Semibold"/>
                <a:ea typeface="Proxima Nova Semibold"/>
                <a:cs typeface="Proxima Nova Semibold"/>
                <a:sym typeface="Proxima Nova Semibold"/>
              </a:rPr>
              <a:t> Tytuł sekcji prezentacji</a:t>
            </a:r>
            <a:endParaRPr b="0" i="0" sz="2300" u="none" cap="none" strike="noStrike">
              <a:solidFill>
                <a:schemeClr val="lt1"/>
              </a:solidFill>
              <a:latin typeface="Proxima Nova Semibold"/>
              <a:ea typeface="Proxima Nova Semibold"/>
              <a:cs typeface="Proxima Nova Semibold"/>
              <a:sym typeface="Proxima Nova Semibo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końcowy">
  <p:cSld name="CUSTOM_3">
    <p:spTree>
      <p:nvGrpSpPr>
        <p:cNvPr id="93" name="Shape 93"/>
        <p:cNvGrpSpPr/>
        <p:nvPr/>
      </p:nvGrpSpPr>
      <p:grpSpPr>
        <a:xfrm>
          <a:off x="0" y="0"/>
          <a:ext cx="0" cy="0"/>
          <a:chOff x="0" y="0"/>
          <a:chExt cx="0" cy="0"/>
        </a:xfrm>
      </p:grpSpPr>
      <p:sp>
        <p:nvSpPr>
          <p:cNvPr id="94" name="Google Shape;94;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15"/>
          <p:cNvSpPr/>
          <p:nvPr/>
        </p:nvSpPr>
        <p:spPr>
          <a:xfrm>
            <a:off x="-75" y="0"/>
            <a:ext cx="9144000" cy="5143500"/>
          </a:xfrm>
          <a:prstGeom prst="rect">
            <a:avLst/>
          </a:prstGeom>
          <a:solidFill>
            <a:srgbClr val="1210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6" name="Google Shape;96;p15"/>
          <p:cNvPicPr preferRelativeResize="0"/>
          <p:nvPr/>
        </p:nvPicPr>
        <p:blipFill rotWithShape="1">
          <a:blip r:embed="rId2">
            <a:alphaModFix/>
          </a:blip>
          <a:srcRect b="35396" l="26087" r="26072" t="35395"/>
          <a:stretch/>
        </p:blipFill>
        <p:spPr>
          <a:xfrm>
            <a:off x="951650" y="1903350"/>
            <a:ext cx="3503025" cy="1336800"/>
          </a:xfrm>
          <a:prstGeom prst="rect">
            <a:avLst/>
          </a:prstGeom>
          <a:noFill/>
          <a:ln>
            <a:noFill/>
          </a:ln>
        </p:spPr>
      </p:pic>
      <p:sp>
        <p:nvSpPr>
          <p:cNvPr id="97" name="Google Shape;97;p15"/>
          <p:cNvSpPr txBox="1"/>
          <p:nvPr/>
        </p:nvSpPr>
        <p:spPr>
          <a:xfrm>
            <a:off x="5648775" y="2079138"/>
            <a:ext cx="29910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lt1"/>
                </a:solidFill>
                <a:latin typeface="Proxima Nova Semibold"/>
                <a:ea typeface="Proxima Nova Semibold"/>
                <a:cs typeface="Proxima Nova Semibold"/>
                <a:sym typeface="Proxima Nova Semibold"/>
              </a:rPr>
              <a:t>PRAKTYCZNIE</a:t>
            </a:r>
            <a:endParaRPr b="0" i="0" sz="2600" u="none" cap="none" strike="noStrike">
              <a:solidFill>
                <a:schemeClr val="lt1"/>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lt1"/>
                </a:solidFill>
                <a:latin typeface="Proxima Nova Semibold"/>
                <a:ea typeface="Proxima Nova Semibold"/>
                <a:cs typeface="Proxima Nova Semibold"/>
                <a:sym typeface="Proxima Nova Semibold"/>
              </a:rPr>
              <a:t>W PRZYSZŁOŚĆ</a:t>
            </a:r>
            <a:endParaRPr b="0" i="0" sz="2600" u="none" cap="none" strike="noStrike">
              <a:solidFill>
                <a:schemeClr val="lt1"/>
              </a:solidFill>
              <a:latin typeface="Proxima Nova Semibold"/>
              <a:ea typeface="Proxima Nova Semibold"/>
              <a:cs typeface="Proxima Nova Semibold"/>
              <a:sym typeface="Proxima Nova Semibold"/>
            </a:endParaRPr>
          </a:p>
        </p:txBody>
      </p:sp>
      <p:cxnSp>
        <p:nvCxnSpPr>
          <p:cNvPr id="98" name="Google Shape;98;p15"/>
          <p:cNvCxnSpPr/>
          <p:nvPr/>
        </p:nvCxnSpPr>
        <p:spPr>
          <a:xfrm>
            <a:off x="5093625" y="1903350"/>
            <a:ext cx="0" cy="133680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rgbClr val="121047"/>
              </a:buClr>
              <a:buSzPts val="2600"/>
              <a:buFont typeface="Proxima Nova Semibold"/>
              <a:buNone/>
              <a:defRPr b="0" i="0" sz="2600" u="none" cap="none" strike="noStrike">
                <a:solidFill>
                  <a:srgbClr val="121047"/>
                </a:solidFill>
                <a:latin typeface="Proxima Nova Semibold"/>
                <a:ea typeface="Proxima Nova Semibold"/>
                <a:cs typeface="Proxima Nova Semibold"/>
                <a:sym typeface="Proxima Nova Semibold"/>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74650" lvl="0" marL="457200" marR="0" rtl="0" algn="l">
              <a:lnSpc>
                <a:spcPct val="115000"/>
              </a:lnSpc>
              <a:spcBef>
                <a:spcPts val="0"/>
              </a:spcBef>
              <a:spcAft>
                <a:spcPts val="0"/>
              </a:spcAft>
              <a:buClr>
                <a:srgbClr val="121047"/>
              </a:buClr>
              <a:buSzPts val="2300"/>
              <a:buFont typeface="Proxima Nova Semibold"/>
              <a:buChar char="●"/>
              <a:defRPr b="0" i="0" sz="2300" u="none" cap="none" strike="noStrike">
                <a:solidFill>
                  <a:srgbClr val="121047"/>
                </a:solidFill>
                <a:latin typeface="Proxima Nova Semibold"/>
                <a:ea typeface="Proxima Nova Semibold"/>
                <a:cs typeface="Proxima Nova Semibold"/>
                <a:sym typeface="Proxima Nova Semibold"/>
              </a:defRPr>
            </a:lvl1pPr>
            <a:lvl2pPr indent="-330200" lvl="1" marL="914400" marR="0" rtl="0" algn="l">
              <a:lnSpc>
                <a:spcPct val="115000"/>
              </a:lnSpc>
              <a:spcBef>
                <a:spcPts val="0"/>
              </a:spcBef>
              <a:spcAft>
                <a:spcPts val="0"/>
              </a:spcAft>
              <a:buClr>
                <a:srgbClr val="121047"/>
              </a:buClr>
              <a:buSzPts val="1600"/>
              <a:buFont typeface="Proxima Nova Semibold"/>
              <a:buChar char="○"/>
              <a:defRPr b="0" i="0" sz="1600" u="none" cap="none" strike="noStrike">
                <a:solidFill>
                  <a:srgbClr val="121047"/>
                </a:solidFill>
                <a:latin typeface="Proxima Nova Semibold"/>
                <a:ea typeface="Proxima Nova Semibold"/>
                <a:cs typeface="Proxima Nova Semibold"/>
                <a:sym typeface="Proxima Nova Semibold"/>
              </a:defRPr>
            </a:lvl2pPr>
            <a:lvl3pPr indent="-317500" lvl="2" marL="13716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3pPr>
            <a:lvl4pPr indent="-317500" lvl="3" marL="18288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4pPr>
            <a:lvl5pPr indent="-317500" lvl="4" marL="22860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5pPr>
            <a:lvl6pPr indent="-317500" lvl="5" marL="27432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6pPr>
            <a:lvl7pPr indent="-317500" lvl="6" marL="32004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7pPr>
            <a:lvl8pPr indent="-317500" lvl="7" marL="36576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8pPr>
            <a:lvl9pPr indent="-317500" lvl="8" marL="41148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g1154075bcc4_0_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g1154075bcc4_0_4"/>
          <p:cNvSpPr txBox="1"/>
          <p:nvPr>
            <p:ph idx="12" type="sldNum"/>
          </p:nvPr>
        </p:nvSpPr>
        <p:spPr>
          <a:xfrm>
            <a:off x="8249133" y="2835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